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480" r:id="rId2"/>
    <p:sldId id="575" r:id="rId3"/>
    <p:sldId id="571" r:id="rId4"/>
    <p:sldId id="570" r:id="rId5"/>
    <p:sldId id="574" r:id="rId6"/>
    <p:sldId id="579" r:id="rId7"/>
    <p:sldId id="578" r:id="rId8"/>
    <p:sldId id="577" r:id="rId9"/>
    <p:sldId id="576" r:id="rId10"/>
    <p:sldId id="580" r:id="rId11"/>
    <p:sldId id="581" r:id="rId12"/>
    <p:sldId id="582" r:id="rId13"/>
    <p:sldId id="583" r:id="rId14"/>
    <p:sldId id="584" r:id="rId15"/>
    <p:sldId id="567" r:id="rId16"/>
  </p:sldIdLst>
  <p:sldSz cx="9144000" cy="6858000" type="screen4x3"/>
  <p:notesSz cx="9388475" cy="7102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. Teresa Dittborn" initials="MTD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EFE177-5FB0-4BF5-BC64-580859828176}" v="57" dt="2021-08-11T13:36:30.8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4662" autoAdjust="0"/>
  </p:normalViewPr>
  <p:slideViewPr>
    <p:cSldViewPr>
      <p:cViewPr varScale="1">
        <p:scale>
          <a:sx n="108" d="100"/>
          <a:sy n="108" d="100"/>
        </p:scale>
        <p:origin x="2022" y="7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RA NELLY" userId="f86f0adb-ff1e-49f8-840a-47977b3c374a" providerId="ADAL" clId="{2BEFE177-5FB0-4BF5-BC64-580859828176}"/>
    <pc:docChg chg="undo redo custSel addSld delSld modSld sldOrd">
      <pc:chgData name="AURA NELLY" userId="f86f0adb-ff1e-49f8-840a-47977b3c374a" providerId="ADAL" clId="{2BEFE177-5FB0-4BF5-BC64-580859828176}" dt="2021-08-11T13:51:07.527" v="713" actId="1076"/>
      <pc:docMkLst>
        <pc:docMk/>
      </pc:docMkLst>
      <pc:sldChg chg="modSp del">
        <pc:chgData name="AURA NELLY" userId="f86f0adb-ff1e-49f8-840a-47977b3c374a" providerId="ADAL" clId="{2BEFE177-5FB0-4BF5-BC64-580859828176}" dt="2021-08-04T14:44:28.961" v="603" actId="47"/>
        <pc:sldMkLst>
          <pc:docMk/>
          <pc:sldMk cId="2793683285" sldId="433"/>
        </pc:sldMkLst>
        <pc:spChg chg="mod">
          <ac:chgData name="AURA NELLY" userId="f86f0adb-ff1e-49f8-840a-47977b3c374a" providerId="ADAL" clId="{2BEFE177-5FB0-4BF5-BC64-580859828176}" dt="2021-08-04T13:53:54.991" v="10"/>
          <ac:spMkLst>
            <pc:docMk/>
            <pc:sldMk cId="2793683285" sldId="433"/>
            <ac:spMk id="13" creationId="{00000000-0000-0000-0000-000000000000}"/>
          </ac:spMkLst>
        </pc:spChg>
      </pc:sldChg>
      <pc:sldChg chg="addSp delSp modSp mod">
        <pc:chgData name="AURA NELLY" userId="f86f0adb-ff1e-49f8-840a-47977b3c374a" providerId="ADAL" clId="{2BEFE177-5FB0-4BF5-BC64-580859828176}" dt="2021-08-04T15:07:07.035" v="696" actId="1076"/>
        <pc:sldMkLst>
          <pc:docMk/>
          <pc:sldMk cId="3249553825" sldId="480"/>
        </pc:sldMkLst>
        <pc:spChg chg="mod">
          <ac:chgData name="AURA NELLY" userId="f86f0adb-ff1e-49f8-840a-47977b3c374a" providerId="ADAL" clId="{2BEFE177-5FB0-4BF5-BC64-580859828176}" dt="2021-08-04T13:58:32.859" v="117" actId="20577"/>
          <ac:spMkLst>
            <pc:docMk/>
            <pc:sldMk cId="3249553825" sldId="480"/>
            <ac:spMk id="12" creationId="{00000000-0000-0000-0000-000000000000}"/>
          </ac:spMkLst>
        </pc:spChg>
        <pc:spChg chg="mod">
          <ac:chgData name="AURA NELLY" userId="f86f0adb-ff1e-49f8-840a-47977b3c374a" providerId="ADAL" clId="{2BEFE177-5FB0-4BF5-BC64-580859828176}" dt="2021-08-04T13:53:54.991" v="10"/>
          <ac:spMkLst>
            <pc:docMk/>
            <pc:sldMk cId="3249553825" sldId="480"/>
            <ac:spMk id="13" creationId="{00000000-0000-0000-0000-000000000000}"/>
          </ac:spMkLst>
        </pc:spChg>
        <pc:spChg chg="mod">
          <ac:chgData name="AURA NELLY" userId="f86f0adb-ff1e-49f8-840a-47977b3c374a" providerId="ADAL" clId="{2BEFE177-5FB0-4BF5-BC64-580859828176}" dt="2021-08-04T13:59:38.598" v="211" actId="1076"/>
          <ac:spMkLst>
            <pc:docMk/>
            <pc:sldMk cId="3249553825" sldId="480"/>
            <ac:spMk id="14" creationId="{00000000-0000-0000-0000-000000000000}"/>
          </ac:spMkLst>
        </pc:spChg>
        <pc:spChg chg="add del mod">
          <ac:chgData name="AURA NELLY" userId="f86f0adb-ff1e-49f8-840a-47977b3c374a" providerId="ADAL" clId="{2BEFE177-5FB0-4BF5-BC64-580859828176}" dt="2021-08-04T13:54:56.075" v="56" actId="1076"/>
          <ac:spMkLst>
            <pc:docMk/>
            <pc:sldMk cId="3249553825" sldId="480"/>
            <ac:spMk id="15" creationId="{00000000-0000-0000-0000-000000000000}"/>
          </ac:spMkLst>
        </pc:spChg>
        <pc:picChg chg="add del mod">
          <ac:chgData name="AURA NELLY" userId="f86f0adb-ff1e-49f8-840a-47977b3c374a" providerId="ADAL" clId="{2BEFE177-5FB0-4BF5-BC64-580859828176}" dt="2021-08-04T13:54:32.839" v="26" actId="931"/>
          <ac:picMkLst>
            <pc:docMk/>
            <pc:sldMk cId="3249553825" sldId="480"/>
            <ac:picMk id="3" creationId="{7DDBD7B2-7070-41DC-AE17-B1E03B089AAD}"/>
          </ac:picMkLst>
        </pc:picChg>
        <pc:picChg chg="add mod ord">
          <ac:chgData name="AURA NELLY" userId="f86f0adb-ff1e-49f8-840a-47977b3c374a" providerId="ADAL" clId="{2BEFE177-5FB0-4BF5-BC64-580859828176}" dt="2021-08-04T14:01:12.356" v="404" actId="1076"/>
          <ac:picMkLst>
            <pc:docMk/>
            <pc:sldMk cId="3249553825" sldId="480"/>
            <ac:picMk id="5" creationId="{E2BA2D8C-310D-49D0-8EF3-625A0139CEE2}"/>
          </ac:picMkLst>
        </pc:picChg>
        <pc:picChg chg="mod">
          <ac:chgData name="AURA NELLY" userId="f86f0adb-ff1e-49f8-840a-47977b3c374a" providerId="ADAL" clId="{2BEFE177-5FB0-4BF5-BC64-580859828176}" dt="2021-08-04T15:07:07.035" v="696" actId="1076"/>
          <ac:picMkLst>
            <pc:docMk/>
            <pc:sldMk cId="3249553825" sldId="480"/>
            <ac:picMk id="16" creationId="{00000000-0000-0000-0000-000000000000}"/>
          </ac:picMkLst>
        </pc:picChg>
        <pc:picChg chg="add del">
          <ac:chgData name="AURA NELLY" userId="f86f0adb-ff1e-49f8-840a-47977b3c374a" providerId="ADAL" clId="{2BEFE177-5FB0-4BF5-BC64-580859828176}" dt="2021-08-04T13:57:43.920" v="57" actId="478"/>
          <ac:picMkLst>
            <pc:docMk/>
            <pc:sldMk cId="3249553825" sldId="480"/>
            <ac:picMk id="2055" creationId="{00000000-0000-0000-0000-000000000000}"/>
          </ac:picMkLst>
        </pc:picChg>
      </pc:sldChg>
      <pc:sldChg chg="addSp delSp modSp del mod">
        <pc:chgData name="AURA NELLY" userId="f86f0adb-ff1e-49f8-840a-47977b3c374a" providerId="ADAL" clId="{2BEFE177-5FB0-4BF5-BC64-580859828176}" dt="2021-08-04T14:01:53.175" v="410" actId="47"/>
        <pc:sldMkLst>
          <pc:docMk/>
          <pc:sldMk cId="3589913925" sldId="481"/>
        </pc:sldMkLst>
        <pc:spChg chg="mod">
          <ac:chgData name="AURA NELLY" userId="f86f0adb-ff1e-49f8-840a-47977b3c374a" providerId="ADAL" clId="{2BEFE177-5FB0-4BF5-BC64-580859828176}" dt="2021-08-04T13:53:54.991" v="10"/>
          <ac:spMkLst>
            <pc:docMk/>
            <pc:sldMk cId="3589913925" sldId="481"/>
            <ac:spMk id="13" creationId="{00000000-0000-0000-0000-000000000000}"/>
          </ac:spMkLst>
        </pc:spChg>
        <pc:spChg chg="del">
          <ac:chgData name="AURA NELLY" userId="f86f0adb-ff1e-49f8-840a-47977b3c374a" providerId="ADAL" clId="{2BEFE177-5FB0-4BF5-BC64-580859828176}" dt="2021-08-04T14:01:36.171" v="407" actId="478"/>
          <ac:spMkLst>
            <pc:docMk/>
            <pc:sldMk cId="3589913925" sldId="481"/>
            <ac:spMk id="14" creationId="{00000000-0000-0000-0000-000000000000}"/>
          </ac:spMkLst>
        </pc:spChg>
        <pc:spChg chg="add mod">
          <ac:chgData name="AURA NELLY" userId="f86f0adb-ff1e-49f8-840a-47977b3c374a" providerId="ADAL" clId="{2BEFE177-5FB0-4BF5-BC64-580859828176}" dt="2021-08-04T14:00:56.740" v="400"/>
          <ac:spMkLst>
            <pc:docMk/>
            <pc:sldMk cId="3589913925" sldId="481"/>
            <ac:spMk id="19" creationId="{E86B04AA-F014-49D8-B493-9D244D820539}"/>
          </ac:spMkLst>
        </pc:spChg>
        <pc:spChg chg="add mod">
          <ac:chgData name="AURA NELLY" userId="f86f0adb-ff1e-49f8-840a-47977b3c374a" providerId="ADAL" clId="{2BEFE177-5FB0-4BF5-BC64-580859828176}" dt="2021-08-04T14:01:36.773" v="408"/>
          <ac:spMkLst>
            <pc:docMk/>
            <pc:sldMk cId="3589913925" sldId="481"/>
            <ac:spMk id="21" creationId="{72D70D15-311F-475E-9428-A11F7BF052E1}"/>
          </ac:spMkLst>
        </pc:spChg>
        <pc:picChg chg="add mod">
          <ac:chgData name="AURA NELLY" userId="f86f0adb-ff1e-49f8-840a-47977b3c374a" providerId="ADAL" clId="{2BEFE177-5FB0-4BF5-BC64-580859828176}" dt="2021-08-04T14:01:20.310" v="406"/>
          <ac:picMkLst>
            <pc:docMk/>
            <pc:sldMk cId="3589913925" sldId="481"/>
            <ac:picMk id="20" creationId="{9E9A0FCB-8EA5-4B2F-92F2-6EEEC3EA7978}"/>
          </ac:picMkLst>
        </pc:picChg>
        <pc:picChg chg="del">
          <ac:chgData name="AURA NELLY" userId="f86f0adb-ff1e-49f8-840a-47977b3c374a" providerId="ADAL" clId="{2BEFE177-5FB0-4BF5-BC64-580859828176}" dt="2021-08-04T14:01:19.978" v="405" actId="478"/>
          <ac:picMkLst>
            <pc:docMk/>
            <pc:sldMk cId="3589913925" sldId="481"/>
            <ac:picMk id="2055" creationId="{00000000-0000-0000-0000-000000000000}"/>
          </ac:picMkLst>
        </pc:picChg>
      </pc:sldChg>
      <pc:sldChg chg="modSp del">
        <pc:chgData name="AURA NELLY" userId="f86f0adb-ff1e-49f8-840a-47977b3c374a" providerId="ADAL" clId="{2BEFE177-5FB0-4BF5-BC64-580859828176}" dt="2021-08-04T14:01:58.535" v="411" actId="47"/>
        <pc:sldMkLst>
          <pc:docMk/>
          <pc:sldMk cId="2694051389" sldId="482"/>
        </pc:sldMkLst>
        <pc:spChg chg="mod">
          <ac:chgData name="AURA NELLY" userId="f86f0adb-ff1e-49f8-840a-47977b3c374a" providerId="ADAL" clId="{2BEFE177-5FB0-4BF5-BC64-580859828176}" dt="2021-08-04T13:53:54.991" v="10"/>
          <ac:spMkLst>
            <pc:docMk/>
            <pc:sldMk cId="2694051389" sldId="482"/>
            <ac:spMk id="7" creationId="{00000000-0000-0000-0000-000000000000}"/>
          </ac:spMkLst>
        </pc:spChg>
      </pc:sldChg>
      <pc:sldChg chg="modSp del">
        <pc:chgData name="AURA NELLY" userId="f86f0adb-ff1e-49f8-840a-47977b3c374a" providerId="ADAL" clId="{2BEFE177-5FB0-4BF5-BC64-580859828176}" dt="2021-08-04T14:01:51.672" v="409" actId="47"/>
        <pc:sldMkLst>
          <pc:docMk/>
          <pc:sldMk cId="3589913925" sldId="483"/>
        </pc:sldMkLst>
        <pc:spChg chg="mod">
          <ac:chgData name="AURA NELLY" userId="f86f0adb-ff1e-49f8-840a-47977b3c374a" providerId="ADAL" clId="{2BEFE177-5FB0-4BF5-BC64-580859828176}" dt="2021-08-04T13:53:54.991" v="10"/>
          <ac:spMkLst>
            <pc:docMk/>
            <pc:sldMk cId="3589913925" sldId="483"/>
            <ac:spMk id="13" creationId="{00000000-0000-0000-0000-000000000000}"/>
          </ac:spMkLst>
        </pc:spChg>
      </pc:sldChg>
      <pc:sldChg chg="modSp del">
        <pc:chgData name="AURA NELLY" userId="f86f0adb-ff1e-49f8-840a-47977b3c374a" providerId="ADAL" clId="{2BEFE177-5FB0-4BF5-BC64-580859828176}" dt="2021-08-04T14:02:06.588" v="412" actId="47"/>
        <pc:sldMkLst>
          <pc:docMk/>
          <pc:sldMk cId="0" sldId="486"/>
        </pc:sldMkLst>
        <pc:spChg chg="mod">
          <ac:chgData name="AURA NELLY" userId="f86f0adb-ff1e-49f8-840a-47977b3c374a" providerId="ADAL" clId="{2BEFE177-5FB0-4BF5-BC64-580859828176}" dt="2021-08-04T13:53:54.991" v="10"/>
          <ac:spMkLst>
            <pc:docMk/>
            <pc:sldMk cId="0" sldId="486"/>
            <ac:spMk id="7" creationId="{00000000-0000-0000-0000-000000000000}"/>
          </ac:spMkLst>
        </pc:spChg>
      </pc:sldChg>
      <pc:sldChg chg="addSp delSp modSp add del mod addAnim delAnim">
        <pc:chgData name="AURA NELLY" userId="f86f0adb-ff1e-49f8-840a-47977b3c374a" providerId="ADAL" clId="{2BEFE177-5FB0-4BF5-BC64-580859828176}" dt="2021-08-04T14:26:29.117" v="473" actId="47"/>
        <pc:sldMkLst>
          <pc:docMk/>
          <pc:sldMk cId="0" sldId="487"/>
        </pc:sldMkLst>
        <pc:spChg chg="add del mod">
          <ac:chgData name="AURA NELLY" userId="f86f0adb-ff1e-49f8-840a-47977b3c374a" providerId="ADAL" clId="{2BEFE177-5FB0-4BF5-BC64-580859828176}" dt="2021-08-04T14:26:24.917" v="463" actId="21"/>
          <ac:spMkLst>
            <pc:docMk/>
            <pc:sldMk cId="0" sldId="487"/>
            <ac:spMk id="5" creationId="{00000000-0000-0000-0000-000000000000}"/>
          </ac:spMkLst>
        </pc:spChg>
        <pc:spChg chg="mod">
          <ac:chgData name="AURA NELLY" userId="f86f0adb-ff1e-49f8-840a-47977b3c374a" providerId="ADAL" clId="{2BEFE177-5FB0-4BF5-BC64-580859828176}" dt="2021-08-04T13:53:54.991" v="10"/>
          <ac:spMkLst>
            <pc:docMk/>
            <pc:sldMk cId="0" sldId="487"/>
            <ac:spMk id="7" creationId="{00000000-0000-0000-0000-000000000000}"/>
          </ac:spMkLst>
        </pc:spChg>
        <pc:spChg chg="add del">
          <ac:chgData name="AURA NELLY" userId="f86f0adb-ff1e-49f8-840a-47977b3c374a" providerId="ADAL" clId="{2BEFE177-5FB0-4BF5-BC64-580859828176}" dt="2021-08-04T14:26:27.159" v="470" actId="478"/>
          <ac:spMkLst>
            <pc:docMk/>
            <pc:sldMk cId="0" sldId="487"/>
            <ac:spMk id="8" creationId="{00000000-0000-0000-0000-000000000000}"/>
          </ac:spMkLst>
        </pc:spChg>
        <pc:spChg chg="add del">
          <ac:chgData name="AURA NELLY" userId="f86f0adb-ff1e-49f8-840a-47977b3c374a" providerId="ADAL" clId="{2BEFE177-5FB0-4BF5-BC64-580859828176}" dt="2021-08-04T14:26:28.695" v="472" actId="478"/>
          <ac:spMkLst>
            <pc:docMk/>
            <pc:sldMk cId="0" sldId="487"/>
            <ac:spMk id="10" creationId="{00000000-0000-0000-0000-000000000000}"/>
          </ac:spMkLst>
        </pc:spChg>
        <pc:picChg chg="add del">
          <ac:chgData name="AURA NELLY" userId="f86f0adb-ff1e-49f8-840a-47977b3c374a" providerId="ADAL" clId="{2BEFE177-5FB0-4BF5-BC64-580859828176}" dt="2021-08-04T14:26:27.973" v="471" actId="478"/>
          <ac:picMkLst>
            <pc:docMk/>
            <pc:sldMk cId="0" sldId="487"/>
            <ac:picMk id="33794" creationId="{00000000-0000-0000-0000-000000000000}"/>
          </ac:picMkLst>
        </pc:picChg>
      </pc:sldChg>
      <pc:sldChg chg="modSp del">
        <pc:chgData name="AURA NELLY" userId="f86f0adb-ff1e-49f8-840a-47977b3c374a" providerId="ADAL" clId="{2BEFE177-5FB0-4BF5-BC64-580859828176}" dt="2021-08-04T14:39:00.011" v="555" actId="47"/>
        <pc:sldMkLst>
          <pc:docMk/>
          <pc:sldMk cId="0" sldId="527"/>
        </pc:sldMkLst>
        <pc:spChg chg="mod">
          <ac:chgData name="AURA NELLY" userId="f86f0adb-ff1e-49f8-840a-47977b3c374a" providerId="ADAL" clId="{2BEFE177-5FB0-4BF5-BC64-580859828176}" dt="2021-08-04T13:53:54.991" v="10"/>
          <ac:spMkLst>
            <pc:docMk/>
            <pc:sldMk cId="0" sldId="527"/>
            <ac:spMk id="7" creationId="{00000000-0000-0000-0000-000000000000}"/>
          </ac:spMkLst>
        </pc:spChg>
      </pc:sldChg>
      <pc:sldChg chg="delSp modSp del mod delAnim">
        <pc:chgData name="AURA NELLY" userId="f86f0adb-ff1e-49f8-840a-47977b3c374a" providerId="ADAL" clId="{2BEFE177-5FB0-4BF5-BC64-580859828176}" dt="2021-08-04T14:36:22.787" v="520" actId="47"/>
        <pc:sldMkLst>
          <pc:docMk/>
          <pc:sldMk cId="0" sldId="528"/>
        </pc:sldMkLst>
        <pc:spChg chg="del">
          <ac:chgData name="AURA NELLY" userId="f86f0adb-ff1e-49f8-840a-47977b3c374a" providerId="ADAL" clId="{2BEFE177-5FB0-4BF5-BC64-580859828176}" dt="2021-08-04T14:35:48.716" v="515" actId="21"/>
          <ac:spMkLst>
            <pc:docMk/>
            <pc:sldMk cId="0" sldId="528"/>
            <ac:spMk id="3" creationId="{00000000-0000-0000-0000-000000000000}"/>
          </ac:spMkLst>
        </pc:spChg>
        <pc:spChg chg="mod">
          <ac:chgData name="AURA NELLY" userId="f86f0adb-ff1e-49f8-840a-47977b3c374a" providerId="ADAL" clId="{2BEFE177-5FB0-4BF5-BC64-580859828176}" dt="2021-08-04T13:53:54.991" v="10"/>
          <ac:spMkLst>
            <pc:docMk/>
            <pc:sldMk cId="0" sldId="528"/>
            <ac:spMk id="7" creationId="{00000000-0000-0000-0000-000000000000}"/>
          </ac:spMkLst>
        </pc:spChg>
        <pc:spChg chg="del">
          <ac:chgData name="AURA NELLY" userId="f86f0adb-ff1e-49f8-840a-47977b3c374a" providerId="ADAL" clId="{2BEFE177-5FB0-4BF5-BC64-580859828176}" dt="2021-08-04T14:35:55.176" v="517" actId="21"/>
          <ac:spMkLst>
            <pc:docMk/>
            <pc:sldMk cId="0" sldId="528"/>
            <ac:spMk id="2051" creationId="{00000000-0000-0000-0000-000000000000}"/>
          </ac:spMkLst>
        </pc:spChg>
      </pc:sldChg>
      <pc:sldChg chg="delSp modSp del mod delAnim">
        <pc:chgData name="AURA NELLY" userId="f86f0adb-ff1e-49f8-840a-47977b3c374a" providerId="ADAL" clId="{2BEFE177-5FB0-4BF5-BC64-580859828176}" dt="2021-08-04T14:39:45.681" v="562" actId="47"/>
        <pc:sldMkLst>
          <pc:docMk/>
          <pc:sldMk cId="0" sldId="529"/>
        </pc:sldMkLst>
        <pc:spChg chg="del">
          <ac:chgData name="AURA NELLY" userId="f86f0adb-ff1e-49f8-840a-47977b3c374a" providerId="ADAL" clId="{2BEFE177-5FB0-4BF5-BC64-580859828176}" dt="2021-08-04T14:38:23.510" v="550" actId="21"/>
          <ac:spMkLst>
            <pc:docMk/>
            <pc:sldMk cId="0" sldId="529"/>
            <ac:spMk id="3" creationId="{00000000-0000-0000-0000-000000000000}"/>
          </ac:spMkLst>
        </pc:spChg>
        <pc:spChg chg="mod">
          <ac:chgData name="AURA NELLY" userId="f86f0adb-ff1e-49f8-840a-47977b3c374a" providerId="ADAL" clId="{2BEFE177-5FB0-4BF5-BC64-580859828176}" dt="2021-08-04T13:53:54.991" v="10"/>
          <ac:spMkLst>
            <pc:docMk/>
            <pc:sldMk cId="0" sldId="529"/>
            <ac:spMk id="7" creationId="{00000000-0000-0000-0000-000000000000}"/>
          </ac:spMkLst>
        </pc:spChg>
        <pc:spChg chg="del">
          <ac:chgData name="AURA NELLY" userId="f86f0adb-ff1e-49f8-840a-47977b3c374a" providerId="ADAL" clId="{2BEFE177-5FB0-4BF5-BC64-580859828176}" dt="2021-08-04T14:38:23.510" v="550" actId="21"/>
          <ac:spMkLst>
            <pc:docMk/>
            <pc:sldMk cId="0" sldId="529"/>
            <ac:spMk id="12" creationId="{00000000-0000-0000-0000-000000000000}"/>
          </ac:spMkLst>
        </pc:spChg>
        <pc:picChg chg="del">
          <ac:chgData name="AURA NELLY" userId="f86f0adb-ff1e-49f8-840a-47977b3c374a" providerId="ADAL" clId="{2BEFE177-5FB0-4BF5-BC64-580859828176}" dt="2021-08-04T14:38:23.510" v="550" actId="21"/>
          <ac:picMkLst>
            <pc:docMk/>
            <pc:sldMk cId="0" sldId="529"/>
            <ac:picMk id="25602" creationId="{00000000-0000-0000-0000-000000000000}"/>
          </ac:picMkLst>
        </pc:picChg>
        <pc:picChg chg="del">
          <ac:chgData name="AURA NELLY" userId="f86f0adb-ff1e-49f8-840a-47977b3c374a" providerId="ADAL" clId="{2BEFE177-5FB0-4BF5-BC64-580859828176}" dt="2021-08-04T14:38:23.510" v="550" actId="21"/>
          <ac:picMkLst>
            <pc:docMk/>
            <pc:sldMk cId="0" sldId="529"/>
            <ac:picMk id="45062" creationId="{00000000-0000-0000-0000-000000000000}"/>
          </ac:picMkLst>
        </pc:picChg>
      </pc:sldChg>
      <pc:sldChg chg="delSp modSp del mod delAnim">
        <pc:chgData name="AURA NELLY" userId="f86f0adb-ff1e-49f8-840a-47977b3c374a" providerId="ADAL" clId="{2BEFE177-5FB0-4BF5-BC64-580859828176}" dt="2021-08-04T14:38:09.685" v="547" actId="47"/>
        <pc:sldMkLst>
          <pc:docMk/>
          <pc:sldMk cId="0" sldId="531"/>
        </pc:sldMkLst>
        <pc:spChg chg="del">
          <ac:chgData name="AURA NELLY" userId="f86f0adb-ff1e-49f8-840a-47977b3c374a" providerId="ADAL" clId="{2BEFE177-5FB0-4BF5-BC64-580859828176}" dt="2021-08-04T14:37:29.420" v="538" actId="21"/>
          <ac:spMkLst>
            <pc:docMk/>
            <pc:sldMk cId="0" sldId="531"/>
            <ac:spMk id="3" creationId="{00000000-0000-0000-0000-000000000000}"/>
          </ac:spMkLst>
        </pc:spChg>
        <pc:spChg chg="mod">
          <ac:chgData name="AURA NELLY" userId="f86f0adb-ff1e-49f8-840a-47977b3c374a" providerId="ADAL" clId="{2BEFE177-5FB0-4BF5-BC64-580859828176}" dt="2021-08-04T13:53:54.991" v="10"/>
          <ac:spMkLst>
            <pc:docMk/>
            <pc:sldMk cId="0" sldId="531"/>
            <ac:spMk id="7" creationId="{00000000-0000-0000-0000-000000000000}"/>
          </ac:spMkLst>
        </pc:spChg>
        <pc:spChg chg="del mod">
          <ac:chgData name="AURA NELLY" userId="f86f0adb-ff1e-49f8-840a-47977b3c374a" providerId="ADAL" clId="{2BEFE177-5FB0-4BF5-BC64-580859828176}" dt="2021-08-04T14:37:20.214" v="537" actId="478"/>
          <ac:spMkLst>
            <pc:docMk/>
            <pc:sldMk cId="0" sldId="531"/>
            <ac:spMk id="9" creationId="{00000000-0000-0000-0000-000000000000}"/>
          </ac:spMkLst>
        </pc:spChg>
        <pc:spChg chg="del">
          <ac:chgData name="AURA NELLY" userId="f86f0adb-ff1e-49f8-840a-47977b3c374a" providerId="ADAL" clId="{2BEFE177-5FB0-4BF5-BC64-580859828176}" dt="2021-08-04T14:37:29.420" v="538" actId="21"/>
          <ac:spMkLst>
            <pc:docMk/>
            <pc:sldMk cId="0" sldId="531"/>
            <ac:spMk id="11" creationId="{00000000-0000-0000-0000-000000000000}"/>
          </ac:spMkLst>
        </pc:spChg>
        <pc:picChg chg="del">
          <ac:chgData name="AURA NELLY" userId="f86f0adb-ff1e-49f8-840a-47977b3c374a" providerId="ADAL" clId="{2BEFE177-5FB0-4BF5-BC64-580859828176}" dt="2021-08-04T14:37:29.420" v="538" actId="21"/>
          <ac:picMkLst>
            <pc:docMk/>
            <pc:sldMk cId="0" sldId="531"/>
            <ac:picMk id="43014" creationId="{00000000-0000-0000-0000-000000000000}"/>
          </ac:picMkLst>
        </pc:picChg>
      </pc:sldChg>
      <pc:sldChg chg="modSp del mod">
        <pc:chgData name="AURA NELLY" userId="f86f0adb-ff1e-49f8-840a-47977b3c374a" providerId="ADAL" clId="{2BEFE177-5FB0-4BF5-BC64-580859828176}" dt="2021-08-04T14:42:26.813" v="588" actId="47"/>
        <pc:sldMkLst>
          <pc:docMk/>
          <pc:sldMk cId="0" sldId="533"/>
        </pc:sldMkLst>
        <pc:spChg chg="mod">
          <ac:chgData name="AURA NELLY" userId="f86f0adb-ff1e-49f8-840a-47977b3c374a" providerId="ADAL" clId="{2BEFE177-5FB0-4BF5-BC64-580859828176}" dt="2021-08-04T14:41:11.243" v="573" actId="1076"/>
          <ac:spMkLst>
            <pc:docMk/>
            <pc:sldMk cId="0" sldId="533"/>
            <ac:spMk id="3" creationId="{00000000-0000-0000-0000-000000000000}"/>
          </ac:spMkLst>
        </pc:spChg>
        <pc:spChg chg="mod">
          <ac:chgData name="AURA NELLY" userId="f86f0adb-ff1e-49f8-840a-47977b3c374a" providerId="ADAL" clId="{2BEFE177-5FB0-4BF5-BC64-580859828176}" dt="2021-08-04T14:41:11.243" v="573" actId="1076"/>
          <ac:spMkLst>
            <pc:docMk/>
            <pc:sldMk cId="0" sldId="533"/>
            <ac:spMk id="5" creationId="{00000000-0000-0000-0000-000000000000}"/>
          </ac:spMkLst>
        </pc:spChg>
        <pc:spChg chg="mod">
          <ac:chgData name="AURA NELLY" userId="f86f0adb-ff1e-49f8-840a-47977b3c374a" providerId="ADAL" clId="{2BEFE177-5FB0-4BF5-BC64-580859828176}" dt="2021-08-04T13:53:54.991" v="10"/>
          <ac:spMkLst>
            <pc:docMk/>
            <pc:sldMk cId="0" sldId="533"/>
            <ac:spMk id="7" creationId="{00000000-0000-0000-0000-000000000000}"/>
          </ac:spMkLst>
        </pc:spChg>
        <pc:picChg chg="mod">
          <ac:chgData name="AURA NELLY" userId="f86f0adb-ff1e-49f8-840a-47977b3c374a" providerId="ADAL" clId="{2BEFE177-5FB0-4BF5-BC64-580859828176}" dt="2021-08-04T14:41:11.243" v="573" actId="1076"/>
          <ac:picMkLst>
            <pc:docMk/>
            <pc:sldMk cId="0" sldId="533"/>
            <ac:picMk id="18434" creationId="{00000000-0000-0000-0000-000000000000}"/>
          </ac:picMkLst>
        </pc:picChg>
      </pc:sldChg>
      <pc:sldChg chg="modSp del">
        <pc:chgData name="AURA NELLY" userId="f86f0adb-ff1e-49f8-840a-47977b3c374a" providerId="ADAL" clId="{2BEFE177-5FB0-4BF5-BC64-580859828176}" dt="2021-08-04T14:41:05.836" v="572" actId="47"/>
        <pc:sldMkLst>
          <pc:docMk/>
          <pc:sldMk cId="0" sldId="534"/>
        </pc:sldMkLst>
        <pc:spChg chg="mod">
          <ac:chgData name="AURA NELLY" userId="f86f0adb-ff1e-49f8-840a-47977b3c374a" providerId="ADAL" clId="{2BEFE177-5FB0-4BF5-BC64-580859828176}" dt="2021-08-04T13:53:54.991" v="10"/>
          <ac:spMkLst>
            <pc:docMk/>
            <pc:sldMk cId="0" sldId="534"/>
            <ac:spMk id="7" creationId="{00000000-0000-0000-0000-000000000000}"/>
          </ac:spMkLst>
        </pc:spChg>
      </pc:sldChg>
      <pc:sldChg chg="modSp del">
        <pc:chgData name="AURA NELLY" userId="f86f0adb-ff1e-49f8-840a-47977b3c374a" providerId="ADAL" clId="{2BEFE177-5FB0-4BF5-BC64-580859828176}" dt="2021-08-04T14:39:58.676" v="565" actId="47"/>
        <pc:sldMkLst>
          <pc:docMk/>
          <pc:sldMk cId="0" sldId="535"/>
        </pc:sldMkLst>
        <pc:spChg chg="mod">
          <ac:chgData name="AURA NELLY" userId="f86f0adb-ff1e-49f8-840a-47977b3c374a" providerId="ADAL" clId="{2BEFE177-5FB0-4BF5-BC64-580859828176}" dt="2021-08-04T13:53:54.991" v="10"/>
          <ac:spMkLst>
            <pc:docMk/>
            <pc:sldMk cId="0" sldId="535"/>
            <ac:spMk id="7" creationId="{00000000-0000-0000-0000-000000000000}"/>
          </ac:spMkLst>
        </pc:spChg>
      </pc:sldChg>
      <pc:sldChg chg="modSp del">
        <pc:chgData name="AURA NELLY" userId="f86f0adb-ff1e-49f8-840a-47977b3c374a" providerId="ADAL" clId="{2BEFE177-5FB0-4BF5-BC64-580859828176}" dt="2021-08-04T14:39:15.671" v="556" actId="47"/>
        <pc:sldMkLst>
          <pc:docMk/>
          <pc:sldMk cId="0" sldId="538"/>
        </pc:sldMkLst>
        <pc:spChg chg="mod">
          <ac:chgData name="AURA NELLY" userId="f86f0adb-ff1e-49f8-840a-47977b3c374a" providerId="ADAL" clId="{2BEFE177-5FB0-4BF5-BC64-580859828176}" dt="2021-08-04T13:53:54.991" v="10"/>
          <ac:spMkLst>
            <pc:docMk/>
            <pc:sldMk cId="0" sldId="538"/>
            <ac:spMk id="7" creationId="{00000000-0000-0000-0000-000000000000}"/>
          </ac:spMkLst>
        </pc:spChg>
      </pc:sldChg>
      <pc:sldChg chg="addSp delSp modSp del mod delAnim">
        <pc:chgData name="AURA NELLY" userId="f86f0adb-ff1e-49f8-840a-47977b3c374a" providerId="ADAL" clId="{2BEFE177-5FB0-4BF5-BC64-580859828176}" dt="2021-08-04T14:30:17.130" v="512" actId="47"/>
        <pc:sldMkLst>
          <pc:docMk/>
          <pc:sldMk cId="4244569872" sldId="543"/>
        </pc:sldMkLst>
        <pc:spChg chg="add del">
          <ac:chgData name="AURA NELLY" userId="f86f0adb-ff1e-49f8-840a-47977b3c374a" providerId="ADAL" clId="{2BEFE177-5FB0-4BF5-BC64-580859828176}" dt="2021-08-04T14:27:44.858" v="496" actId="21"/>
          <ac:spMkLst>
            <pc:docMk/>
            <pc:sldMk cId="4244569872" sldId="543"/>
            <ac:spMk id="5" creationId="{00000000-0000-0000-0000-000000000000}"/>
          </ac:spMkLst>
        </pc:spChg>
        <pc:spChg chg="del">
          <ac:chgData name="AURA NELLY" userId="f86f0adb-ff1e-49f8-840a-47977b3c374a" providerId="ADAL" clId="{2BEFE177-5FB0-4BF5-BC64-580859828176}" dt="2021-08-04T14:27:38.728" v="495" actId="478"/>
          <ac:spMkLst>
            <pc:docMk/>
            <pc:sldMk cId="4244569872" sldId="543"/>
            <ac:spMk id="6" creationId="{00000000-0000-0000-0000-000000000000}"/>
          </ac:spMkLst>
        </pc:spChg>
        <pc:spChg chg="mod">
          <ac:chgData name="AURA NELLY" userId="f86f0adb-ff1e-49f8-840a-47977b3c374a" providerId="ADAL" clId="{2BEFE177-5FB0-4BF5-BC64-580859828176}" dt="2021-08-04T13:53:54.991" v="10"/>
          <ac:spMkLst>
            <pc:docMk/>
            <pc:sldMk cId="4244569872" sldId="543"/>
            <ac:spMk id="7" creationId="{00000000-0000-0000-0000-000000000000}"/>
          </ac:spMkLst>
        </pc:spChg>
        <pc:spChg chg="del">
          <ac:chgData name="AURA NELLY" userId="f86f0adb-ff1e-49f8-840a-47977b3c374a" providerId="ADAL" clId="{2BEFE177-5FB0-4BF5-BC64-580859828176}" dt="2021-08-04T14:27:44.858" v="496" actId="21"/>
          <ac:spMkLst>
            <pc:docMk/>
            <pc:sldMk cId="4244569872" sldId="543"/>
            <ac:spMk id="9" creationId="{00000000-0000-0000-0000-000000000000}"/>
          </ac:spMkLst>
        </pc:spChg>
        <pc:picChg chg="del">
          <ac:chgData name="AURA NELLY" userId="f86f0adb-ff1e-49f8-840a-47977b3c374a" providerId="ADAL" clId="{2BEFE177-5FB0-4BF5-BC64-580859828176}" dt="2021-08-04T14:27:44.858" v="496" actId="21"/>
          <ac:picMkLst>
            <pc:docMk/>
            <pc:sldMk cId="4244569872" sldId="543"/>
            <ac:picMk id="32770" creationId="{00000000-0000-0000-0000-000000000000}"/>
          </ac:picMkLst>
        </pc:picChg>
        <pc:picChg chg="del">
          <ac:chgData name="AURA NELLY" userId="f86f0adb-ff1e-49f8-840a-47977b3c374a" providerId="ADAL" clId="{2BEFE177-5FB0-4BF5-BC64-580859828176}" dt="2021-08-04T14:27:44.858" v="496" actId="21"/>
          <ac:picMkLst>
            <pc:docMk/>
            <pc:sldMk cId="4244569872" sldId="543"/>
            <ac:picMk id="32772" creationId="{00000000-0000-0000-0000-000000000000}"/>
          </ac:picMkLst>
        </pc:picChg>
      </pc:sldChg>
      <pc:sldChg chg="modSp del mod">
        <pc:chgData name="AURA NELLY" userId="f86f0adb-ff1e-49f8-840a-47977b3c374a" providerId="ADAL" clId="{2BEFE177-5FB0-4BF5-BC64-580859828176}" dt="2021-08-04T14:38:07.587" v="546" actId="47"/>
        <pc:sldMkLst>
          <pc:docMk/>
          <pc:sldMk cId="992298920" sldId="546"/>
        </pc:sldMkLst>
        <pc:spChg chg="mod">
          <ac:chgData name="AURA NELLY" userId="f86f0adb-ff1e-49f8-840a-47977b3c374a" providerId="ADAL" clId="{2BEFE177-5FB0-4BF5-BC64-580859828176}" dt="2021-08-04T14:37:41.245" v="540" actId="1076"/>
          <ac:spMkLst>
            <pc:docMk/>
            <pc:sldMk cId="992298920" sldId="546"/>
            <ac:spMk id="2" creationId="{00000000-0000-0000-0000-000000000000}"/>
          </ac:spMkLst>
        </pc:spChg>
        <pc:spChg chg="mod">
          <ac:chgData name="AURA NELLY" userId="f86f0adb-ff1e-49f8-840a-47977b3c374a" providerId="ADAL" clId="{2BEFE177-5FB0-4BF5-BC64-580859828176}" dt="2021-08-04T14:37:41.245" v="540" actId="1076"/>
          <ac:spMkLst>
            <pc:docMk/>
            <pc:sldMk cId="992298920" sldId="546"/>
            <ac:spMk id="3" creationId="{00000000-0000-0000-0000-000000000000}"/>
          </ac:spMkLst>
        </pc:spChg>
        <pc:spChg chg="mod">
          <ac:chgData name="AURA NELLY" userId="f86f0adb-ff1e-49f8-840a-47977b3c374a" providerId="ADAL" clId="{2BEFE177-5FB0-4BF5-BC64-580859828176}" dt="2021-08-04T13:53:54.991" v="10"/>
          <ac:spMkLst>
            <pc:docMk/>
            <pc:sldMk cId="992298920" sldId="546"/>
            <ac:spMk id="7" creationId="{00000000-0000-0000-0000-000000000000}"/>
          </ac:spMkLst>
        </pc:spChg>
        <pc:spChg chg="mod">
          <ac:chgData name="AURA NELLY" userId="f86f0adb-ff1e-49f8-840a-47977b3c374a" providerId="ADAL" clId="{2BEFE177-5FB0-4BF5-BC64-580859828176}" dt="2021-08-04T14:37:41.245" v="540" actId="1076"/>
          <ac:spMkLst>
            <pc:docMk/>
            <pc:sldMk cId="992298920" sldId="546"/>
            <ac:spMk id="14" creationId="{00000000-0000-0000-0000-000000000000}"/>
          </ac:spMkLst>
        </pc:spChg>
      </pc:sldChg>
      <pc:sldChg chg="modSp del">
        <pc:chgData name="AURA NELLY" userId="f86f0adb-ff1e-49f8-840a-47977b3c374a" providerId="ADAL" clId="{2BEFE177-5FB0-4BF5-BC64-580859828176}" dt="2021-08-04T14:40:07.175" v="566" actId="47"/>
        <pc:sldMkLst>
          <pc:docMk/>
          <pc:sldMk cId="1217367088" sldId="547"/>
        </pc:sldMkLst>
        <pc:spChg chg="mod">
          <ac:chgData name="AURA NELLY" userId="f86f0adb-ff1e-49f8-840a-47977b3c374a" providerId="ADAL" clId="{2BEFE177-5FB0-4BF5-BC64-580859828176}" dt="2021-08-04T13:53:54.991" v="10"/>
          <ac:spMkLst>
            <pc:docMk/>
            <pc:sldMk cId="1217367088" sldId="547"/>
            <ac:spMk id="7" creationId="{00000000-0000-0000-0000-000000000000}"/>
          </ac:spMkLst>
        </pc:spChg>
      </pc:sldChg>
      <pc:sldChg chg="modSp del">
        <pc:chgData name="AURA NELLY" userId="f86f0adb-ff1e-49f8-840a-47977b3c374a" providerId="ADAL" clId="{2BEFE177-5FB0-4BF5-BC64-580859828176}" dt="2021-08-04T14:40:27.636" v="570" actId="47"/>
        <pc:sldMkLst>
          <pc:docMk/>
          <pc:sldMk cId="1639600507" sldId="548"/>
        </pc:sldMkLst>
        <pc:spChg chg="mod">
          <ac:chgData name="AURA NELLY" userId="f86f0adb-ff1e-49f8-840a-47977b3c374a" providerId="ADAL" clId="{2BEFE177-5FB0-4BF5-BC64-580859828176}" dt="2021-08-04T13:53:54.991" v="10"/>
          <ac:spMkLst>
            <pc:docMk/>
            <pc:sldMk cId="1639600507" sldId="548"/>
            <ac:spMk id="7" creationId="{00000000-0000-0000-0000-000000000000}"/>
          </ac:spMkLst>
        </pc:spChg>
      </pc:sldChg>
      <pc:sldChg chg="delSp modSp del mod">
        <pc:chgData name="AURA NELLY" userId="f86f0adb-ff1e-49f8-840a-47977b3c374a" providerId="ADAL" clId="{2BEFE177-5FB0-4BF5-BC64-580859828176}" dt="2021-08-04T14:36:23.743" v="521" actId="47"/>
        <pc:sldMkLst>
          <pc:docMk/>
          <pc:sldMk cId="4244569872" sldId="550"/>
        </pc:sldMkLst>
        <pc:spChg chg="del">
          <ac:chgData name="AURA NELLY" userId="f86f0adb-ff1e-49f8-840a-47977b3c374a" providerId="ADAL" clId="{2BEFE177-5FB0-4BF5-BC64-580859828176}" dt="2021-08-04T14:28:18.502" v="505" actId="21"/>
          <ac:spMkLst>
            <pc:docMk/>
            <pc:sldMk cId="4244569872" sldId="550"/>
            <ac:spMk id="5" creationId="{00000000-0000-0000-0000-000000000000}"/>
          </ac:spMkLst>
        </pc:spChg>
        <pc:spChg chg="del">
          <ac:chgData name="AURA NELLY" userId="f86f0adb-ff1e-49f8-840a-47977b3c374a" providerId="ADAL" clId="{2BEFE177-5FB0-4BF5-BC64-580859828176}" dt="2021-08-04T14:28:15.921" v="504" actId="478"/>
          <ac:spMkLst>
            <pc:docMk/>
            <pc:sldMk cId="4244569872" sldId="550"/>
            <ac:spMk id="6" creationId="{00000000-0000-0000-0000-000000000000}"/>
          </ac:spMkLst>
        </pc:spChg>
        <pc:spChg chg="mod">
          <ac:chgData name="AURA NELLY" userId="f86f0adb-ff1e-49f8-840a-47977b3c374a" providerId="ADAL" clId="{2BEFE177-5FB0-4BF5-BC64-580859828176}" dt="2021-08-04T13:53:54.991" v="10"/>
          <ac:spMkLst>
            <pc:docMk/>
            <pc:sldMk cId="4244569872" sldId="550"/>
            <ac:spMk id="7" creationId="{00000000-0000-0000-0000-000000000000}"/>
          </ac:spMkLst>
        </pc:spChg>
        <pc:picChg chg="del">
          <ac:chgData name="AURA NELLY" userId="f86f0adb-ff1e-49f8-840a-47977b3c374a" providerId="ADAL" clId="{2BEFE177-5FB0-4BF5-BC64-580859828176}" dt="2021-08-04T14:28:18.502" v="505" actId="21"/>
          <ac:picMkLst>
            <pc:docMk/>
            <pc:sldMk cId="4244569872" sldId="550"/>
            <ac:picMk id="28674" creationId="{00000000-0000-0000-0000-000000000000}"/>
          </ac:picMkLst>
        </pc:picChg>
      </pc:sldChg>
      <pc:sldChg chg="modSp del">
        <pc:chgData name="AURA NELLY" userId="f86f0adb-ff1e-49f8-840a-47977b3c374a" providerId="ADAL" clId="{2BEFE177-5FB0-4BF5-BC64-580859828176}" dt="2021-08-04T14:43:10.543" v="594" actId="47"/>
        <pc:sldMkLst>
          <pc:docMk/>
          <pc:sldMk cId="0" sldId="551"/>
        </pc:sldMkLst>
        <pc:spChg chg="mod">
          <ac:chgData name="AURA NELLY" userId="f86f0adb-ff1e-49f8-840a-47977b3c374a" providerId="ADAL" clId="{2BEFE177-5FB0-4BF5-BC64-580859828176}" dt="2021-08-04T13:53:54.991" v="10"/>
          <ac:spMkLst>
            <pc:docMk/>
            <pc:sldMk cId="0" sldId="551"/>
            <ac:spMk id="7" creationId="{00000000-0000-0000-0000-000000000000}"/>
          </ac:spMkLst>
        </pc:spChg>
      </pc:sldChg>
      <pc:sldChg chg="modSp del">
        <pc:chgData name="AURA NELLY" userId="f86f0adb-ff1e-49f8-840a-47977b3c374a" providerId="ADAL" clId="{2BEFE177-5FB0-4BF5-BC64-580859828176}" dt="2021-08-04T14:40:15.579" v="568" actId="47"/>
        <pc:sldMkLst>
          <pc:docMk/>
          <pc:sldMk cId="0" sldId="553"/>
        </pc:sldMkLst>
        <pc:spChg chg="mod">
          <ac:chgData name="AURA NELLY" userId="f86f0adb-ff1e-49f8-840a-47977b3c374a" providerId="ADAL" clId="{2BEFE177-5FB0-4BF5-BC64-580859828176}" dt="2021-08-04T13:53:54.991" v="10"/>
          <ac:spMkLst>
            <pc:docMk/>
            <pc:sldMk cId="0" sldId="553"/>
            <ac:spMk id="7" creationId="{00000000-0000-0000-0000-000000000000}"/>
          </ac:spMkLst>
        </pc:spChg>
      </pc:sldChg>
      <pc:sldChg chg="delSp modSp del mod">
        <pc:chgData name="AURA NELLY" userId="f86f0adb-ff1e-49f8-840a-47977b3c374a" providerId="ADAL" clId="{2BEFE177-5FB0-4BF5-BC64-580859828176}" dt="2021-08-04T14:46:33.580" v="604" actId="47"/>
        <pc:sldMkLst>
          <pc:docMk/>
          <pc:sldMk cId="0" sldId="554"/>
        </pc:sldMkLst>
        <pc:spChg chg="del">
          <ac:chgData name="AURA NELLY" userId="f86f0adb-ff1e-49f8-840a-47977b3c374a" providerId="ADAL" clId="{2BEFE177-5FB0-4BF5-BC64-580859828176}" dt="2021-08-04T14:42:36.773" v="589" actId="21"/>
          <ac:spMkLst>
            <pc:docMk/>
            <pc:sldMk cId="0" sldId="554"/>
            <ac:spMk id="5" creationId="{00000000-0000-0000-0000-000000000000}"/>
          </ac:spMkLst>
        </pc:spChg>
        <pc:spChg chg="del">
          <ac:chgData name="AURA NELLY" userId="f86f0adb-ff1e-49f8-840a-47977b3c374a" providerId="ADAL" clId="{2BEFE177-5FB0-4BF5-BC64-580859828176}" dt="2021-08-04T14:42:36.773" v="589" actId="21"/>
          <ac:spMkLst>
            <pc:docMk/>
            <pc:sldMk cId="0" sldId="554"/>
            <ac:spMk id="6" creationId="{00000000-0000-0000-0000-000000000000}"/>
          </ac:spMkLst>
        </pc:spChg>
        <pc:spChg chg="mod">
          <ac:chgData name="AURA NELLY" userId="f86f0adb-ff1e-49f8-840a-47977b3c374a" providerId="ADAL" clId="{2BEFE177-5FB0-4BF5-BC64-580859828176}" dt="2021-08-04T13:53:54.991" v="10"/>
          <ac:spMkLst>
            <pc:docMk/>
            <pc:sldMk cId="0" sldId="554"/>
            <ac:spMk id="7" creationId="{00000000-0000-0000-0000-000000000000}"/>
          </ac:spMkLst>
        </pc:spChg>
        <pc:picChg chg="del">
          <ac:chgData name="AURA NELLY" userId="f86f0adb-ff1e-49f8-840a-47977b3c374a" providerId="ADAL" clId="{2BEFE177-5FB0-4BF5-BC64-580859828176}" dt="2021-08-04T14:42:44.705" v="592" actId="21"/>
          <ac:picMkLst>
            <pc:docMk/>
            <pc:sldMk cId="0" sldId="554"/>
            <ac:picMk id="56322" creationId="{00000000-0000-0000-0000-000000000000}"/>
          </ac:picMkLst>
        </pc:picChg>
      </pc:sldChg>
      <pc:sldChg chg="modSp del">
        <pc:chgData name="AURA NELLY" userId="f86f0adb-ff1e-49f8-840a-47977b3c374a" providerId="ADAL" clId="{2BEFE177-5FB0-4BF5-BC64-580859828176}" dt="2021-08-04T14:23:23.105" v="413" actId="47"/>
        <pc:sldMkLst>
          <pc:docMk/>
          <pc:sldMk cId="0" sldId="555"/>
        </pc:sldMkLst>
        <pc:spChg chg="mod">
          <ac:chgData name="AURA NELLY" userId="f86f0adb-ff1e-49f8-840a-47977b3c374a" providerId="ADAL" clId="{2BEFE177-5FB0-4BF5-BC64-580859828176}" dt="2021-08-04T13:53:54.991" v="10"/>
          <ac:spMkLst>
            <pc:docMk/>
            <pc:sldMk cId="0" sldId="555"/>
            <ac:spMk id="7" creationId="{00000000-0000-0000-0000-000000000000}"/>
          </ac:spMkLst>
        </pc:spChg>
      </pc:sldChg>
      <pc:sldChg chg="modSp del">
        <pc:chgData name="AURA NELLY" userId="f86f0adb-ff1e-49f8-840a-47977b3c374a" providerId="ADAL" clId="{2BEFE177-5FB0-4BF5-BC64-580859828176}" dt="2021-08-04T14:43:16.270" v="595" actId="47"/>
        <pc:sldMkLst>
          <pc:docMk/>
          <pc:sldMk cId="1025470698" sldId="558"/>
        </pc:sldMkLst>
        <pc:spChg chg="mod">
          <ac:chgData name="AURA NELLY" userId="f86f0adb-ff1e-49f8-840a-47977b3c374a" providerId="ADAL" clId="{2BEFE177-5FB0-4BF5-BC64-580859828176}" dt="2021-08-04T13:53:54.991" v="10"/>
          <ac:spMkLst>
            <pc:docMk/>
            <pc:sldMk cId="1025470698" sldId="558"/>
            <ac:spMk id="7" creationId="{00000000-0000-0000-0000-000000000000}"/>
          </ac:spMkLst>
        </pc:spChg>
      </pc:sldChg>
      <pc:sldChg chg="modSp del">
        <pc:chgData name="AURA NELLY" userId="f86f0adb-ff1e-49f8-840a-47977b3c374a" providerId="ADAL" clId="{2BEFE177-5FB0-4BF5-BC64-580859828176}" dt="2021-08-04T14:44:11.005" v="599" actId="47"/>
        <pc:sldMkLst>
          <pc:docMk/>
          <pc:sldMk cId="3049672331" sldId="559"/>
        </pc:sldMkLst>
        <pc:spChg chg="mod">
          <ac:chgData name="AURA NELLY" userId="f86f0adb-ff1e-49f8-840a-47977b3c374a" providerId="ADAL" clId="{2BEFE177-5FB0-4BF5-BC64-580859828176}" dt="2021-08-04T13:53:54.991" v="10"/>
          <ac:spMkLst>
            <pc:docMk/>
            <pc:sldMk cId="3049672331" sldId="559"/>
            <ac:spMk id="7" creationId="{00000000-0000-0000-0000-000000000000}"/>
          </ac:spMkLst>
        </pc:spChg>
      </pc:sldChg>
      <pc:sldChg chg="modSp del">
        <pc:chgData name="AURA NELLY" userId="f86f0adb-ff1e-49f8-840a-47977b3c374a" providerId="ADAL" clId="{2BEFE177-5FB0-4BF5-BC64-580859828176}" dt="2021-08-04T14:44:15.657" v="600" actId="47"/>
        <pc:sldMkLst>
          <pc:docMk/>
          <pc:sldMk cId="2776885495" sldId="560"/>
        </pc:sldMkLst>
        <pc:spChg chg="mod">
          <ac:chgData name="AURA NELLY" userId="f86f0adb-ff1e-49f8-840a-47977b3c374a" providerId="ADAL" clId="{2BEFE177-5FB0-4BF5-BC64-580859828176}" dt="2021-08-04T13:53:54.991" v="10"/>
          <ac:spMkLst>
            <pc:docMk/>
            <pc:sldMk cId="2776885495" sldId="560"/>
            <ac:spMk id="7" creationId="{00000000-0000-0000-0000-000000000000}"/>
          </ac:spMkLst>
        </pc:spChg>
      </pc:sldChg>
      <pc:sldChg chg="modSp del">
        <pc:chgData name="AURA NELLY" userId="f86f0adb-ff1e-49f8-840a-47977b3c374a" providerId="ADAL" clId="{2BEFE177-5FB0-4BF5-BC64-580859828176}" dt="2021-08-04T14:44:08.897" v="598" actId="47"/>
        <pc:sldMkLst>
          <pc:docMk/>
          <pc:sldMk cId="1372843138" sldId="561"/>
        </pc:sldMkLst>
        <pc:spChg chg="mod">
          <ac:chgData name="AURA NELLY" userId="f86f0adb-ff1e-49f8-840a-47977b3c374a" providerId="ADAL" clId="{2BEFE177-5FB0-4BF5-BC64-580859828176}" dt="2021-08-04T13:53:54.991" v="10"/>
          <ac:spMkLst>
            <pc:docMk/>
            <pc:sldMk cId="1372843138" sldId="561"/>
            <ac:spMk id="7" creationId="{00000000-0000-0000-0000-000000000000}"/>
          </ac:spMkLst>
        </pc:spChg>
      </pc:sldChg>
      <pc:sldChg chg="modSp del">
        <pc:chgData name="AURA NELLY" userId="f86f0adb-ff1e-49f8-840a-47977b3c374a" providerId="ADAL" clId="{2BEFE177-5FB0-4BF5-BC64-580859828176}" dt="2021-08-04T14:43:58.675" v="596" actId="47"/>
        <pc:sldMkLst>
          <pc:docMk/>
          <pc:sldMk cId="1114087191" sldId="563"/>
        </pc:sldMkLst>
        <pc:spChg chg="mod">
          <ac:chgData name="AURA NELLY" userId="f86f0adb-ff1e-49f8-840a-47977b3c374a" providerId="ADAL" clId="{2BEFE177-5FB0-4BF5-BC64-580859828176}" dt="2021-08-04T13:53:54.991" v="10"/>
          <ac:spMkLst>
            <pc:docMk/>
            <pc:sldMk cId="1114087191" sldId="563"/>
            <ac:spMk id="7" creationId="{00000000-0000-0000-0000-000000000000}"/>
          </ac:spMkLst>
        </pc:spChg>
      </pc:sldChg>
      <pc:sldChg chg="modSp del">
        <pc:chgData name="AURA NELLY" userId="f86f0adb-ff1e-49f8-840a-47977b3c374a" providerId="ADAL" clId="{2BEFE177-5FB0-4BF5-BC64-580859828176}" dt="2021-08-04T14:44:03.720" v="597" actId="47"/>
        <pc:sldMkLst>
          <pc:docMk/>
          <pc:sldMk cId="59036654" sldId="564"/>
        </pc:sldMkLst>
        <pc:spChg chg="mod">
          <ac:chgData name="AURA NELLY" userId="f86f0adb-ff1e-49f8-840a-47977b3c374a" providerId="ADAL" clId="{2BEFE177-5FB0-4BF5-BC64-580859828176}" dt="2021-08-04T13:53:54.991" v="10"/>
          <ac:spMkLst>
            <pc:docMk/>
            <pc:sldMk cId="59036654" sldId="564"/>
            <ac:spMk id="7" creationId="{00000000-0000-0000-0000-000000000000}"/>
          </ac:spMkLst>
        </pc:spChg>
      </pc:sldChg>
      <pc:sldChg chg="modSp del">
        <pc:chgData name="AURA NELLY" userId="f86f0adb-ff1e-49f8-840a-47977b3c374a" providerId="ADAL" clId="{2BEFE177-5FB0-4BF5-BC64-580859828176}" dt="2021-08-04T14:44:18.871" v="601" actId="47"/>
        <pc:sldMkLst>
          <pc:docMk/>
          <pc:sldMk cId="4039305000" sldId="565"/>
        </pc:sldMkLst>
        <pc:spChg chg="mod">
          <ac:chgData name="AURA NELLY" userId="f86f0adb-ff1e-49f8-840a-47977b3c374a" providerId="ADAL" clId="{2BEFE177-5FB0-4BF5-BC64-580859828176}" dt="2021-08-04T13:53:54.991" v="10"/>
          <ac:spMkLst>
            <pc:docMk/>
            <pc:sldMk cId="4039305000" sldId="565"/>
            <ac:spMk id="7" creationId="{00000000-0000-0000-0000-000000000000}"/>
          </ac:spMkLst>
        </pc:spChg>
      </pc:sldChg>
      <pc:sldChg chg="modSp del">
        <pc:chgData name="AURA NELLY" userId="f86f0adb-ff1e-49f8-840a-47977b3c374a" providerId="ADAL" clId="{2BEFE177-5FB0-4BF5-BC64-580859828176}" dt="2021-08-04T14:44:20.323" v="602" actId="47"/>
        <pc:sldMkLst>
          <pc:docMk/>
          <pc:sldMk cId="865016207" sldId="566"/>
        </pc:sldMkLst>
        <pc:spChg chg="mod">
          <ac:chgData name="AURA NELLY" userId="f86f0adb-ff1e-49f8-840a-47977b3c374a" providerId="ADAL" clId="{2BEFE177-5FB0-4BF5-BC64-580859828176}" dt="2021-08-04T13:53:54.991" v="10"/>
          <ac:spMkLst>
            <pc:docMk/>
            <pc:sldMk cId="865016207" sldId="566"/>
            <ac:spMk id="7" creationId="{00000000-0000-0000-0000-000000000000}"/>
          </ac:spMkLst>
        </pc:spChg>
      </pc:sldChg>
      <pc:sldChg chg="addSp delSp modSp mod delAnim modAnim">
        <pc:chgData name="AURA NELLY" userId="f86f0adb-ff1e-49f8-840a-47977b3c374a" providerId="ADAL" clId="{2BEFE177-5FB0-4BF5-BC64-580859828176}" dt="2021-08-04T15:04:54.362" v="683"/>
        <pc:sldMkLst>
          <pc:docMk/>
          <pc:sldMk cId="4140883572" sldId="567"/>
        </pc:sldMkLst>
        <pc:spChg chg="add mod">
          <ac:chgData name="AURA NELLY" userId="f86f0adb-ff1e-49f8-840a-47977b3c374a" providerId="ADAL" clId="{2BEFE177-5FB0-4BF5-BC64-580859828176}" dt="2021-08-04T15:04:49.859" v="682" actId="1076"/>
          <ac:spMkLst>
            <pc:docMk/>
            <pc:sldMk cId="4140883572" sldId="567"/>
            <ac:spMk id="3" creationId="{7E7586D8-2B0A-46E8-AEB9-C5E4BFA9FB3B}"/>
          </ac:spMkLst>
        </pc:spChg>
        <pc:spChg chg="mod">
          <ac:chgData name="AURA NELLY" userId="f86f0adb-ff1e-49f8-840a-47977b3c374a" providerId="ADAL" clId="{2BEFE177-5FB0-4BF5-BC64-580859828176}" dt="2021-08-04T13:53:54.991" v="10"/>
          <ac:spMkLst>
            <pc:docMk/>
            <pc:sldMk cId="4140883572" sldId="567"/>
            <ac:spMk id="7" creationId="{00000000-0000-0000-0000-000000000000}"/>
          </ac:spMkLst>
        </pc:spChg>
        <pc:spChg chg="del">
          <ac:chgData name="AURA NELLY" userId="f86f0adb-ff1e-49f8-840a-47977b3c374a" providerId="ADAL" clId="{2BEFE177-5FB0-4BF5-BC64-580859828176}" dt="2021-08-04T14:50:39.696" v="605" actId="478"/>
          <ac:spMkLst>
            <pc:docMk/>
            <pc:sldMk cId="4140883572" sldId="567"/>
            <ac:spMk id="8" creationId="{00000000-0000-0000-0000-000000000000}"/>
          </ac:spMkLst>
        </pc:spChg>
        <pc:spChg chg="del">
          <ac:chgData name="AURA NELLY" userId="f86f0adb-ff1e-49f8-840a-47977b3c374a" providerId="ADAL" clId="{2BEFE177-5FB0-4BF5-BC64-580859828176}" dt="2021-08-04T14:50:42.503" v="606" actId="478"/>
          <ac:spMkLst>
            <pc:docMk/>
            <pc:sldMk cId="4140883572" sldId="567"/>
            <ac:spMk id="10" creationId="{00000000-0000-0000-0000-000000000000}"/>
          </ac:spMkLst>
        </pc:spChg>
        <pc:spChg chg="del">
          <ac:chgData name="AURA NELLY" userId="f86f0adb-ff1e-49f8-840a-47977b3c374a" providerId="ADAL" clId="{2BEFE177-5FB0-4BF5-BC64-580859828176}" dt="2021-08-04T14:50:47.386" v="608" actId="478"/>
          <ac:spMkLst>
            <pc:docMk/>
            <pc:sldMk cId="4140883572" sldId="567"/>
            <ac:spMk id="13" creationId="{00000000-0000-0000-0000-000000000000}"/>
          </ac:spMkLst>
        </pc:spChg>
        <pc:spChg chg="del">
          <ac:chgData name="AURA NELLY" userId="f86f0adb-ff1e-49f8-840a-47977b3c374a" providerId="ADAL" clId="{2BEFE177-5FB0-4BF5-BC64-580859828176}" dt="2021-08-04T14:50:56.376" v="611" actId="478"/>
          <ac:spMkLst>
            <pc:docMk/>
            <pc:sldMk cId="4140883572" sldId="567"/>
            <ac:spMk id="14" creationId="{00000000-0000-0000-0000-000000000000}"/>
          </ac:spMkLst>
        </pc:spChg>
        <pc:spChg chg="del">
          <ac:chgData name="AURA NELLY" userId="f86f0adb-ff1e-49f8-840a-47977b3c374a" providerId="ADAL" clId="{2BEFE177-5FB0-4BF5-BC64-580859828176}" dt="2021-08-04T14:50:50.118" v="609" actId="478"/>
          <ac:spMkLst>
            <pc:docMk/>
            <pc:sldMk cId="4140883572" sldId="567"/>
            <ac:spMk id="15" creationId="{00000000-0000-0000-0000-000000000000}"/>
          </ac:spMkLst>
        </pc:spChg>
        <pc:spChg chg="del">
          <ac:chgData name="AURA NELLY" userId="f86f0adb-ff1e-49f8-840a-47977b3c374a" providerId="ADAL" clId="{2BEFE177-5FB0-4BF5-BC64-580859828176}" dt="2021-08-04T14:59:10.474" v="617" actId="478"/>
          <ac:spMkLst>
            <pc:docMk/>
            <pc:sldMk cId="4140883572" sldId="567"/>
            <ac:spMk id="16" creationId="{00000000-0000-0000-0000-000000000000}"/>
          </ac:spMkLst>
        </pc:spChg>
        <pc:picChg chg="del">
          <ac:chgData name="AURA NELLY" userId="f86f0adb-ff1e-49f8-840a-47977b3c374a" providerId="ADAL" clId="{2BEFE177-5FB0-4BF5-BC64-580859828176}" dt="2021-08-04T14:50:52.899" v="610" actId="478"/>
          <ac:picMkLst>
            <pc:docMk/>
            <pc:sldMk cId="4140883572" sldId="567"/>
            <ac:picMk id="9" creationId="{00000000-0000-0000-0000-000000000000}"/>
          </ac:picMkLst>
        </pc:picChg>
        <pc:picChg chg="del">
          <ac:chgData name="AURA NELLY" userId="f86f0adb-ff1e-49f8-840a-47977b3c374a" providerId="ADAL" clId="{2BEFE177-5FB0-4BF5-BC64-580859828176}" dt="2021-08-04T14:50:44.516" v="607" actId="478"/>
          <ac:picMkLst>
            <pc:docMk/>
            <pc:sldMk cId="4140883572" sldId="567"/>
            <ac:picMk id="3074" creationId="{00000000-0000-0000-0000-000000000000}"/>
          </ac:picMkLst>
        </pc:picChg>
        <pc:picChg chg="del mod">
          <ac:chgData name="AURA NELLY" userId="f86f0adb-ff1e-49f8-840a-47977b3c374a" providerId="ADAL" clId="{2BEFE177-5FB0-4BF5-BC64-580859828176}" dt="2021-08-04T14:59:09.001" v="616" actId="478"/>
          <ac:picMkLst>
            <pc:docMk/>
            <pc:sldMk cId="4140883572" sldId="567"/>
            <ac:picMk id="3076" creationId="{00000000-0000-0000-0000-000000000000}"/>
          </ac:picMkLst>
        </pc:picChg>
        <pc:picChg chg="del mod">
          <ac:chgData name="AURA NELLY" userId="f86f0adb-ff1e-49f8-840a-47977b3c374a" providerId="ADAL" clId="{2BEFE177-5FB0-4BF5-BC64-580859828176}" dt="2021-08-04T14:59:08.450" v="615" actId="478"/>
          <ac:picMkLst>
            <pc:docMk/>
            <pc:sldMk cId="4140883572" sldId="567"/>
            <ac:picMk id="3078" creationId="{00000000-0000-0000-0000-000000000000}"/>
          </ac:picMkLst>
        </pc:picChg>
      </pc:sldChg>
      <pc:sldChg chg="modSp del">
        <pc:chgData name="AURA NELLY" userId="f86f0adb-ff1e-49f8-840a-47977b3c374a" providerId="ADAL" clId="{2BEFE177-5FB0-4BF5-BC64-580859828176}" dt="2021-08-04T14:39:21.672" v="557" actId="47"/>
        <pc:sldMkLst>
          <pc:docMk/>
          <pc:sldMk cId="3123941264" sldId="568"/>
        </pc:sldMkLst>
        <pc:spChg chg="mod">
          <ac:chgData name="AURA NELLY" userId="f86f0adb-ff1e-49f8-840a-47977b3c374a" providerId="ADAL" clId="{2BEFE177-5FB0-4BF5-BC64-580859828176}" dt="2021-08-04T13:53:54.991" v="10"/>
          <ac:spMkLst>
            <pc:docMk/>
            <pc:sldMk cId="3123941264" sldId="568"/>
            <ac:spMk id="7" creationId="{00000000-0000-0000-0000-000000000000}"/>
          </ac:spMkLst>
        </pc:spChg>
      </pc:sldChg>
      <pc:sldChg chg="modSp del">
        <pc:chgData name="AURA NELLY" userId="f86f0adb-ff1e-49f8-840a-47977b3c374a" providerId="ADAL" clId="{2BEFE177-5FB0-4BF5-BC64-580859828176}" dt="2021-08-04T14:40:13.220" v="567" actId="47"/>
        <pc:sldMkLst>
          <pc:docMk/>
          <pc:sldMk cId="1217367088" sldId="569"/>
        </pc:sldMkLst>
        <pc:spChg chg="mod">
          <ac:chgData name="AURA NELLY" userId="f86f0adb-ff1e-49f8-840a-47977b3c374a" providerId="ADAL" clId="{2BEFE177-5FB0-4BF5-BC64-580859828176}" dt="2021-08-04T13:53:54.991" v="10"/>
          <ac:spMkLst>
            <pc:docMk/>
            <pc:sldMk cId="1217367088" sldId="569"/>
            <ac:spMk id="7" creationId="{00000000-0000-0000-0000-000000000000}"/>
          </ac:spMkLst>
        </pc:spChg>
      </pc:sldChg>
      <pc:sldChg chg="addSp delSp modSp add mod delAnim modAnim">
        <pc:chgData name="AURA NELLY" userId="f86f0adb-ff1e-49f8-840a-47977b3c374a" providerId="ADAL" clId="{2BEFE177-5FB0-4BF5-BC64-580859828176}" dt="2021-08-04T14:35:34.277" v="514" actId="255"/>
        <pc:sldMkLst>
          <pc:docMk/>
          <pc:sldMk cId="2198786713" sldId="570"/>
        </pc:sldMkLst>
        <pc:spChg chg="del">
          <ac:chgData name="AURA NELLY" userId="f86f0adb-ff1e-49f8-840a-47977b3c374a" providerId="ADAL" clId="{2BEFE177-5FB0-4BF5-BC64-580859828176}" dt="2021-08-04T14:23:42.895" v="417" actId="478"/>
          <ac:spMkLst>
            <pc:docMk/>
            <pc:sldMk cId="2198786713" sldId="570"/>
            <ac:spMk id="12" creationId="{00000000-0000-0000-0000-000000000000}"/>
          </ac:spMkLst>
        </pc:spChg>
        <pc:spChg chg="add del mod">
          <ac:chgData name="AURA NELLY" userId="f86f0adb-ff1e-49f8-840a-47977b3c374a" providerId="ADAL" clId="{2BEFE177-5FB0-4BF5-BC64-580859828176}" dt="2021-08-04T14:27:12.480" v="485" actId="478"/>
          <ac:spMkLst>
            <pc:docMk/>
            <pc:sldMk cId="2198786713" sldId="570"/>
            <ac:spMk id="17" creationId="{6EE82156-A637-43CA-A166-3DE9A0676D0D}"/>
          </ac:spMkLst>
        </pc:spChg>
        <pc:spChg chg="add del mod">
          <ac:chgData name="AURA NELLY" userId="f86f0adb-ff1e-49f8-840a-47977b3c374a" providerId="ADAL" clId="{2BEFE177-5FB0-4BF5-BC64-580859828176}" dt="2021-08-04T14:27:13.608" v="486" actId="478"/>
          <ac:spMkLst>
            <pc:docMk/>
            <pc:sldMk cId="2198786713" sldId="570"/>
            <ac:spMk id="19" creationId="{C5B38229-A8C8-448F-B145-7DD320BDB5AA}"/>
          </ac:spMkLst>
        </pc:spChg>
        <pc:spChg chg="add del mod">
          <ac:chgData name="AURA NELLY" userId="f86f0adb-ff1e-49f8-840a-47977b3c374a" providerId="ADAL" clId="{2BEFE177-5FB0-4BF5-BC64-580859828176}" dt="2021-08-04T14:27:14.678" v="487" actId="478"/>
          <ac:spMkLst>
            <pc:docMk/>
            <pc:sldMk cId="2198786713" sldId="570"/>
            <ac:spMk id="21" creationId="{B4D84C8E-586F-43D0-A1B3-2D18461EEA9C}"/>
          </ac:spMkLst>
        </pc:spChg>
        <pc:spChg chg="add mod">
          <ac:chgData name="AURA NELLY" userId="f86f0adb-ff1e-49f8-840a-47977b3c374a" providerId="ADAL" clId="{2BEFE177-5FB0-4BF5-BC64-580859828176}" dt="2021-08-04T14:35:34.277" v="514" actId="255"/>
          <ac:spMkLst>
            <pc:docMk/>
            <pc:sldMk cId="2198786713" sldId="570"/>
            <ac:spMk id="22" creationId="{41C7EDB1-FE67-48C7-A1B1-B162194895B8}"/>
          </ac:spMkLst>
        </pc:spChg>
        <pc:picChg chg="del mod">
          <ac:chgData name="AURA NELLY" userId="f86f0adb-ff1e-49f8-840a-47977b3c374a" providerId="ADAL" clId="{2BEFE177-5FB0-4BF5-BC64-580859828176}" dt="2021-08-04T14:23:40.861" v="416" actId="478"/>
          <ac:picMkLst>
            <pc:docMk/>
            <pc:sldMk cId="2198786713" sldId="570"/>
            <ac:picMk id="16" creationId="{00000000-0000-0000-0000-000000000000}"/>
          </ac:picMkLst>
        </pc:picChg>
        <pc:picChg chg="add del mod">
          <ac:chgData name="AURA NELLY" userId="f86f0adb-ff1e-49f8-840a-47977b3c374a" providerId="ADAL" clId="{2BEFE177-5FB0-4BF5-BC64-580859828176}" dt="2021-08-04T14:27:10.709" v="484" actId="478"/>
          <ac:picMkLst>
            <pc:docMk/>
            <pc:sldMk cId="2198786713" sldId="570"/>
            <ac:picMk id="20" creationId="{EAED9019-7749-4638-83DC-84867646D0F4}"/>
          </ac:picMkLst>
        </pc:picChg>
        <pc:picChg chg="add mod">
          <ac:chgData name="AURA NELLY" userId="f86f0adb-ff1e-49f8-840a-47977b3c374a" providerId="ADAL" clId="{2BEFE177-5FB0-4BF5-BC64-580859828176}" dt="2021-08-04T14:28:32.539" v="511" actId="1076"/>
          <ac:picMkLst>
            <pc:docMk/>
            <pc:sldMk cId="2198786713" sldId="570"/>
            <ac:picMk id="23" creationId="{872A699C-ED32-4277-8BDB-ACA757F0099F}"/>
          </ac:picMkLst>
        </pc:picChg>
      </pc:sldChg>
      <pc:sldChg chg="addSp modSp new del mod">
        <pc:chgData name="AURA NELLY" userId="f86f0adb-ff1e-49f8-840a-47977b3c374a" providerId="ADAL" clId="{2BEFE177-5FB0-4BF5-BC64-580859828176}" dt="2021-08-04T14:00:43.160" v="399" actId="2696"/>
        <pc:sldMkLst>
          <pc:docMk/>
          <pc:sldMk cId="3022170161" sldId="570"/>
        </pc:sldMkLst>
        <pc:spChg chg="mod">
          <ac:chgData name="AURA NELLY" userId="f86f0adb-ff1e-49f8-840a-47977b3c374a" providerId="ADAL" clId="{2BEFE177-5FB0-4BF5-BC64-580859828176}" dt="2021-08-04T13:53:54.991" v="10"/>
          <ac:spMkLst>
            <pc:docMk/>
            <pc:sldMk cId="3022170161" sldId="570"/>
            <ac:spMk id="2" creationId="{899CB42C-4A51-4155-BAED-1C7451309A21}"/>
          </ac:spMkLst>
        </pc:spChg>
        <pc:spChg chg="add mod">
          <ac:chgData name="AURA NELLY" userId="f86f0adb-ff1e-49f8-840a-47977b3c374a" providerId="ADAL" clId="{2BEFE177-5FB0-4BF5-BC64-580859828176}" dt="2021-08-04T13:53:07.096" v="9" actId="1076"/>
          <ac:spMkLst>
            <pc:docMk/>
            <pc:sldMk cId="3022170161" sldId="570"/>
            <ac:spMk id="3" creationId="{EA9D680F-94DA-41E5-8FD1-CCE479879A99}"/>
          </ac:spMkLst>
        </pc:spChg>
      </pc:sldChg>
      <pc:sldChg chg="addSp delSp modSp add mod ord delAnim modAnim">
        <pc:chgData name="AURA NELLY" userId="f86f0adb-ff1e-49f8-840a-47977b3c374a" providerId="ADAL" clId="{2BEFE177-5FB0-4BF5-BC64-580859828176}" dt="2021-08-04T14:27:57.013" v="503" actId="1076"/>
        <pc:sldMkLst>
          <pc:docMk/>
          <pc:sldMk cId="1197109014" sldId="571"/>
        </pc:sldMkLst>
        <pc:spChg chg="add del mod">
          <ac:chgData name="AURA NELLY" userId="f86f0adb-ff1e-49f8-840a-47977b3c374a" providerId="ADAL" clId="{2BEFE177-5FB0-4BF5-BC64-580859828176}" dt="2021-08-04T14:27:48.710" v="497" actId="478"/>
          <ac:spMkLst>
            <pc:docMk/>
            <pc:sldMk cId="1197109014" sldId="571"/>
            <ac:spMk id="16" creationId="{8DE52465-20AB-4F4F-BB95-64C5B0ED3AFE}"/>
          </ac:spMkLst>
        </pc:spChg>
        <pc:spChg chg="del">
          <ac:chgData name="AURA NELLY" userId="f86f0adb-ff1e-49f8-840a-47977b3c374a" providerId="ADAL" clId="{2BEFE177-5FB0-4BF5-BC64-580859828176}" dt="2021-08-04T14:25:10.772" v="438" actId="478"/>
          <ac:spMkLst>
            <pc:docMk/>
            <pc:sldMk cId="1197109014" sldId="571"/>
            <ac:spMk id="17" creationId="{6EE82156-A637-43CA-A166-3DE9A0676D0D}"/>
          </ac:spMkLst>
        </pc:spChg>
        <pc:spChg chg="del">
          <ac:chgData name="AURA NELLY" userId="f86f0adb-ff1e-49f8-840a-47977b3c374a" providerId="ADAL" clId="{2BEFE177-5FB0-4BF5-BC64-580859828176}" dt="2021-08-04T14:25:09.427" v="437" actId="478"/>
          <ac:spMkLst>
            <pc:docMk/>
            <pc:sldMk cId="1197109014" sldId="571"/>
            <ac:spMk id="19" creationId="{C5B38229-A8C8-448F-B145-7DD320BDB5AA}"/>
          </ac:spMkLst>
        </pc:spChg>
        <pc:spChg chg="del">
          <ac:chgData name="AURA NELLY" userId="f86f0adb-ff1e-49f8-840a-47977b3c374a" providerId="ADAL" clId="{2BEFE177-5FB0-4BF5-BC64-580859828176}" dt="2021-08-04T14:25:12.876" v="439" actId="478"/>
          <ac:spMkLst>
            <pc:docMk/>
            <pc:sldMk cId="1197109014" sldId="571"/>
            <ac:spMk id="21" creationId="{B4D84C8E-586F-43D0-A1B3-2D18461EEA9C}"/>
          </ac:spMkLst>
        </pc:spChg>
        <pc:spChg chg="add mod">
          <ac:chgData name="AURA NELLY" userId="f86f0adb-ff1e-49f8-840a-47977b3c374a" providerId="ADAL" clId="{2BEFE177-5FB0-4BF5-BC64-580859828176}" dt="2021-08-04T14:27:54.644" v="501" actId="1076"/>
          <ac:spMkLst>
            <pc:docMk/>
            <pc:sldMk cId="1197109014" sldId="571"/>
            <ac:spMk id="22" creationId="{F4DC59B2-74C6-4A99-818E-6E5DF129CB2B}"/>
          </ac:spMkLst>
        </pc:spChg>
        <pc:spChg chg="add mod">
          <ac:chgData name="AURA NELLY" userId="f86f0adb-ff1e-49f8-840a-47977b3c374a" providerId="ADAL" clId="{2BEFE177-5FB0-4BF5-BC64-580859828176}" dt="2021-08-04T14:27:49.415" v="498"/>
          <ac:spMkLst>
            <pc:docMk/>
            <pc:sldMk cId="1197109014" sldId="571"/>
            <ac:spMk id="25" creationId="{880B8DEC-31D3-48A5-A601-8280FA90EF39}"/>
          </ac:spMkLst>
        </pc:spChg>
        <pc:spChg chg="add del mod">
          <ac:chgData name="AURA NELLY" userId="f86f0adb-ff1e-49f8-840a-47977b3c374a" providerId="ADAL" clId="{2BEFE177-5FB0-4BF5-BC64-580859828176}" dt="2021-08-04T14:27:50.619" v="500"/>
          <ac:spMkLst>
            <pc:docMk/>
            <pc:sldMk cId="1197109014" sldId="571"/>
            <ac:spMk id="26" creationId="{9201B667-BCE3-4A6D-8DBE-567714E39643}"/>
          </ac:spMkLst>
        </pc:spChg>
        <pc:spChg chg="add del mod">
          <ac:chgData name="AURA NELLY" userId="f86f0adb-ff1e-49f8-840a-47977b3c374a" providerId="ADAL" clId="{2BEFE177-5FB0-4BF5-BC64-580859828176}" dt="2021-08-04T14:27:50.619" v="500"/>
          <ac:spMkLst>
            <pc:docMk/>
            <pc:sldMk cId="1197109014" sldId="571"/>
            <ac:spMk id="29" creationId="{CCDA60C1-7D28-4344-A555-E4BD431F60B9}"/>
          </ac:spMkLst>
        </pc:spChg>
        <pc:picChg chg="del">
          <ac:chgData name="AURA NELLY" userId="f86f0adb-ff1e-49f8-840a-47977b3c374a" providerId="ADAL" clId="{2BEFE177-5FB0-4BF5-BC64-580859828176}" dt="2021-08-04T14:25:07.367" v="436" actId="478"/>
          <ac:picMkLst>
            <pc:docMk/>
            <pc:sldMk cId="1197109014" sldId="571"/>
            <ac:picMk id="20" creationId="{EAED9019-7749-4638-83DC-84867646D0F4}"/>
          </ac:picMkLst>
        </pc:picChg>
        <pc:picChg chg="add mod">
          <ac:chgData name="AURA NELLY" userId="f86f0adb-ff1e-49f8-840a-47977b3c374a" providerId="ADAL" clId="{2BEFE177-5FB0-4BF5-BC64-580859828176}" dt="2021-08-04T14:27:57.013" v="503" actId="1076"/>
          <ac:picMkLst>
            <pc:docMk/>
            <pc:sldMk cId="1197109014" sldId="571"/>
            <ac:picMk id="23" creationId="{317898E5-3C0E-4AD3-A575-C9A5A2F8CE75}"/>
          </ac:picMkLst>
        </pc:picChg>
        <pc:picChg chg="add mod">
          <ac:chgData name="AURA NELLY" userId="f86f0adb-ff1e-49f8-840a-47977b3c374a" providerId="ADAL" clId="{2BEFE177-5FB0-4BF5-BC64-580859828176}" dt="2021-08-04T14:27:56.163" v="502" actId="1076"/>
          <ac:picMkLst>
            <pc:docMk/>
            <pc:sldMk cId="1197109014" sldId="571"/>
            <ac:picMk id="24" creationId="{F107465B-60C1-42FC-97D5-E7147087848C}"/>
          </ac:picMkLst>
        </pc:picChg>
        <pc:picChg chg="add del mod">
          <ac:chgData name="AURA NELLY" userId="f86f0adb-ff1e-49f8-840a-47977b3c374a" providerId="ADAL" clId="{2BEFE177-5FB0-4BF5-BC64-580859828176}" dt="2021-08-04T14:27:50.619" v="500"/>
          <ac:picMkLst>
            <pc:docMk/>
            <pc:sldMk cId="1197109014" sldId="571"/>
            <ac:picMk id="27" creationId="{EE6036C0-F330-4FD9-A5E1-690D1F9E46D0}"/>
          </ac:picMkLst>
        </pc:picChg>
        <pc:picChg chg="add del mod">
          <ac:chgData name="AURA NELLY" userId="f86f0adb-ff1e-49f8-840a-47977b3c374a" providerId="ADAL" clId="{2BEFE177-5FB0-4BF5-BC64-580859828176}" dt="2021-08-04T14:27:50.619" v="500"/>
          <ac:picMkLst>
            <pc:docMk/>
            <pc:sldMk cId="1197109014" sldId="571"/>
            <ac:picMk id="28" creationId="{A6558910-840D-4616-A8D8-F488B2E8922F}"/>
          </ac:picMkLst>
        </pc:picChg>
      </pc:sldChg>
      <pc:sldChg chg="new del">
        <pc:chgData name="AURA NELLY" userId="f86f0adb-ff1e-49f8-840a-47977b3c374a" providerId="ADAL" clId="{2BEFE177-5FB0-4BF5-BC64-580859828176}" dt="2021-08-04T14:27:17.086" v="488" actId="47"/>
        <pc:sldMkLst>
          <pc:docMk/>
          <pc:sldMk cId="341394281" sldId="572"/>
        </pc:sldMkLst>
      </pc:sldChg>
      <pc:sldChg chg="new del">
        <pc:chgData name="AURA NELLY" userId="f86f0adb-ff1e-49f8-840a-47977b3c374a" providerId="ADAL" clId="{2BEFE177-5FB0-4BF5-BC64-580859828176}" dt="2021-08-04T14:27:17.804" v="489" actId="47"/>
        <pc:sldMkLst>
          <pc:docMk/>
          <pc:sldMk cId="4026651169" sldId="573"/>
        </pc:sldMkLst>
      </pc:sldChg>
      <pc:sldChg chg="addSp delSp modSp add mod delAnim modAnim">
        <pc:chgData name="AURA NELLY" userId="f86f0adb-ff1e-49f8-840a-47977b3c374a" providerId="ADAL" clId="{2BEFE177-5FB0-4BF5-BC64-580859828176}" dt="2021-08-11T13:36:30.834" v="703" actId="13926"/>
        <pc:sldMkLst>
          <pc:docMk/>
          <pc:sldMk cId="628457669" sldId="574"/>
        </pc:sldMkLst>
        <pc:spChg chg="add mod">
          <ac:chgData name="AURA NELLY" userId="f86f0adb-ff1e-49f8-840a-47977b3c374a" providerId="ADAL" clId="{2BEFE177-5FB0-4BF5-BC64-580859828176}" dt="2021-08-04T14:35:50.202" v="516"/>
          <ac:spMkLst>
            <pc:docMk/>
            <pc:sldMk cId="628457669" sldId="574"/>
            <ac:spMk id="16" creationId="{04F7C209-608D-4539-B35E-0539FBDE0733}"/>
          </ac:spMkLst>
        </pc:spChg>
        <pc:spChg chg="del">
          <ac:chgData name="AURA NELLY" userId="f86f0adb-ff1e-49f8-840a-47977b3c374a" providerId="ADAL" clId="{2BEFE177-5FB0-4BF5-BC64-580859828176}" dt="2021-08-04T14:27:06.742" v="481" actId="478"/>
          <ac:spMkLst>
            <pc:docMk/>
            <pc:sldMk cId="628457669" sldId="574"/>
            <ac:spMk id="17" creationId="{6EE82156-A637-43CA-A166-3DE9A0676D0D}"/>
          </ac:spMkLst>
        </pc:spChg>
        <pc:spChg chg="del">
          <ac:chgData name="AURA NELLY" userId="f86f0adb-ff1e-49f8-840a-47977b3c374a" providerId="ADAL" clId="{2BEFE177-5FB0-4BF5-BC64-580859828176}" dt="2021-08-04T14:27:05.392" v="480" actId="478"/>
          <ac:spMkLst>
            <pc:docMk/>
            <pc:sldMk cId="628457669" sldId="574"/>
            <ac:spMk id="19" creationId="{C5B38229-A8C8-448F-B145-7DD320BDB5AA}"/>
          </ac:spMkLst>
        </pc:spChg>
        <pc:spChg chg="del">
          <ac:chgData name="AURA NELLY" userId="f86f0adb-ff1e-49f8-840a-47977b3c374a" providerId="ADAL" clId="{2BEFE177-5FB0-4BF5-BC64-580859828176}" dt="2021-08-04T14:27:08.464" v="483" actId="478"/>
          <ac:spMkLst>
            <pc:docMk/>
            <pc:sldMk cId="628457669" sldId="574"/>
            <ac:spMk id="21" creationId="{B4D84C8E-586F-43D0-A1B3-2D18461EEA9C}"/>
          </ac:spMkLst>
        </pc:spChg>
        <pc:spChg chg="add mod">
          <ac:chgData name="AURA NELLY" userId="f86f0adb-ff1e-49f8-840a-47977b3c374a" providerId="ADAL" clId="{2BEFE177-5FB0-4BF5-BC64-580859828176}" dt="2021-08-11T13:36:30.834" v="703" actId="13926"/>
          <ac:spMkLst>
            <pc:docMk/>
            <pc:sldMk cId="628457669" sldId="574"/>
            <ac:spMk id="22" creationId="{5B22A833-8945-4280-943F-41307C3B0C08}"/>
          </ac:spMkLst>
        </pc:spChg>
        <pc:picChg chg="del">
          <ac:chgData name="AURA NELLY" userId="f86f0adb-ff1e-49f8-840a-47977b3c374a" providerId="ADAL" clId="{2BEFE177-5FB0-4BF5-BC64-580859828176}" dt="2021-08-04T14:27:07.154" v="482" actId="478"/>
          <ac:picMkLst>
            <pc:docMk/>
            <pc:sldMk cId="628457669" sldId="574"/>
            <ac:picMk id="20" creationId="{EAED9019-7749-4638-83DC-84867646D0F4}"/>
          </ac:picMkLst>
        </pc:picChg>
      </pc:sldChg>
      <pc:sldChg chg="modSp add mod ord">
        <pc:chgData name="AURA NELLY" userId="f86f0adb-ff1e-49f8-840a-47977b3c374a" providerId="ADAL" clId="{2BEFE177-5FB0-4BF5-BC64-580859828176}" dt="2021-08-11T13:29:12.118" v="701" actId="1076"/>
        <pc:sldMkLst>
          <pc:docMk/>
          <pc:sldMk cId="2358436751" sldId="575"/>
        </pc:sldMkLst>
        <pc:spChg chg="mod">
          <ac:chgData name="AURA NELLY" userId="f86f0adb-ff1e-49f8-840a-47977b3c374a" providerId="ADAL" clId="{2BEFE177-5FB0-4BF5-BC64-580859828176}" dt="2021-08-11T13:29:12.118" v="701" actId="1076"/>
          <ac:spMkLst>
            <pc:docMk/>
            <pc:sldMk cId="2358436751" sldId="575"/>
            <ac:spMk id="21" creationId="{B4D84C8E-586F-43D0-A1B3-2D18461EEA9C}"/>
          </ac:spMkLst>
        </pc:spChg>
      </pc:sldChg>
      <pc:sldChg chg="new del">
        <pc:chgData name="AURA NELLY" userId="f86f0adb-ff1e-49f8-840a-47977b3c374a" providerId="ADAL" clId="{2BEFE177-5FB0-4BF5-BC64-580859828176}" dt="2021-08-04T14:36:28.001" v="523" actId="680"/>
        <pc:sldMkLst>
          <pc:docMk/>
          <pc:sldMk cId="1924837820" sldId="576"/>
        </pc:sldMkLst>
      </pc:sldChg>
      <pc:sldChg chg="addSp delSp modSp add mod delAnim modAnim">
        <pc:chgData name="AURA NELLY" userId="f86f0adb-ff1e-49f8-840a-47977b3c374a" providerId="ADAL" clId="{2BEFE177-5FB0-4BF5-BC64-580859828176}" dt="2021-08-04T14:38:47.075" v="554" actId="1076"/>
        <pc:sldMkLst>
          <pc:docMk/>
          <pc:sldMk cId="3021357937" sldId="576"/>
        </pc:sldMkLst>
        <pc:spChg chg="add mod">
          <ac:chgData name="AURA NELLY" userId="f86f0adb-ff1e-49f8-840a-47977b3c374a" providerId="ADAL" clId="{2BEFE177-5FB0-4BF5-BC64-580859828176}" dt="2021-08-04T14:38:43.883" v="553"/>
          <ac:spMkLst>
            <pc:docMk/>
            <pc:sldMk cId="3021357937" sldId="576"/>
            <ac:spMk id="12" creationId="{70718BE9-2E6A-4D4F-B756-71BEF83C411B}"/>
          </ac:spMkLst>
        </pc:spChg>
        <pc:spChg chg="del">
          <ac:chgData name="AURA NELLY" userId="f86f0adb-ff1e-49f8-840a-47977b3c374a" providerId="ADAL" clId="{2BEFE177-5FB0-4BF5-BC64-580859828176}" dt="2021-08-04T14:37:01.159" v="535" actId="478"/>
          <ac:spMkLst>
            <pc:docMk/>
            <pc:sldMk cId="3021357937" sldId="576"/>
            <ac:spMk id="16" creationId="{04F7C209-608D-4539-B35E-0539FBDE0733}"/>
          </ac:spMkLst>
        </pc:spChg>
        <pc:spChg chg="add mod">
          <ac:chgData name="AURA NELLY" userId="f86f0adb-ff1e-49f8-840a-47977b3c374a" providerId="ADAL" clId="{2BEFE177-5FB0-4BF5-BC64-580859828176}" dt="2021-08-04T14:38:43.883" v="553"/>
          <ac:spMkLst>
            <pc:docMk/>
            <pc:sldMk cId="3021357937" sldId="576"/>
            <ac:spMk id="19" creationId="{3F7830CE-F6B9-4B6F-95C1-3005DC81834C}"/>
          </ac:spMkLst>
        </pc:spChg>
        <pc:spChg chg="add mod">
          <ac:chgData name="AURA NELLY" userId="f86f0adb-ff1e-49f8-840a-47977b3c374a" providerId="ADAL" clId="{2BEFE177-5FB0-4BF5-BC64-580859828176}" dt="2021-08-04T14:38:47.075" v="554" actId="1076"/>
          <ac:spMkLst>
            <pc:docMk/>
            <pc:sldMk cId="3021357937" sldId="576"/>
            <ac:spMk id="20" creationId="{D6050533-C547-452F-B333-F3B1442B544B}"/>
          </ac:spMkLst>
        </pc:spChg>
        <pc:spChg chg="del">
          <ac:chgData name="AURA NELLY" userId="f86f0adb-ff1e-49f8-840a-47977b3c374a" providerId="ADAL" clId="{2BEFE177-5FB0-4BF5-BC64-580859828176}" dt="2021-08-04T14:36:59.903" v="534" actId="478"/>
          <ac:spMkLst>
            <pc:docMk/>
            <pc:sldMk cId="3021357937" sldId="576"/>
            <ac:spMk id="22" creationId="{5B22A833-8945-4280-943F-41307C3B0C08}"/>
          </ac:spMkLst>
        </pc:spChg>
        <pc:picChg chg="add mod">
          <ac:chgData name="AURA NELLY" userId="f86f0adb-ff1e-49f8-840a-47977b3c374a" providerId="ADAL" clId="{2BEFE177-5FB0-4BF5-BC64-580859828176}" dt="2021-08-04T14:38:43.883" v="553"/>
          <ac:picMkLst>
            <pc:docMk/>
            <pc:sldMk cId="3021357937" sldId="576"/>
            <ac:picMk id="17" creationId="{8FD776B9-9746-40E8-9D8D-C29057B59A6A}"/>
          </ac:picMkLst>
        </pc:picChg>
      </pc:sldChg>
      <pc:sldChg chg="add del">
        <pc:chgData name="AURA NELLY" userId="f86f0adb-ff1e-49f8-840a-47977b3c374a" providerId="ADAL" clId="{2BEFE177-5FB0-4BF5-BC64-580859828176}" dt="2021-08-04T14:30:18.115" v="513" actId="47"/>
        <pc:sldMkLst>
          <pc:docMk/>
          <pc:sldMk cId="3246134011" sldId="576"/>
        </pc:sldMkLst>
      </pc:sldChg>
      <pc:sldChg chg="addSp delSp modSp add mod delAnim modAnim">
        <pc:chgData name="AURA NELLY" userId="f86f0adb-ff1e-49f8-840a-47977b3c374a" providerId="ADAL" clId="{2BEFE177-5FB0-4BF5-BC64-580859828176}" dt="2021-08-04T14:38:28.148" v="552" actId="1076"/>
        <pc:sldMkLst>
          <pc:docMk/>
          <pc:sldMk cId="1517157146" sldId="577"/>
        </pc:sldMkLst>
        <pc:spChg chg="add mod">
          <ac:chgData name="AURA NELLY" userId="f86f0adb-ff1e-49f8-840a-47977b3c374a" providerId="ADAL" clId="{2BEFE177-5FB0-4BF5-BC64-580859828176}" dt="2021-08-04T14:38:28.148" v="552" actId="1076"/>
          <ac:spMkLst>
            <pc:docMk/>
            <pc:sldMk cId="1517157146" sldId="577"/>
            <ac:spMk id="12" creationId="{ADB6BA01-D716-446D-A014-0AF7582F8C3A}"/>
          </ac:spMkLst>
        </pc:spChg>
        <pc:spChg chg="del">
          <ac:chgData name="AURA NELLY" userId="f86f0adb-ff1e-49f8-840a-47977b3c374a" providerId="ADAL" clId="{2BEFE177-5FB0-4BF5-BC64-580859828176}" dt="2021-08-04T14:36:52.164" v="532" actId="478"/>
          <ac:spMkLst>
            <pc:docMk/>
            <pc:sldMk cId="1517157146" sldId="577"/>
            <ac:spMk id="16" creationId="{04F7C209-608D-4539-B35E-0539FBDE0733}"/>
          </ac:spMkLst>
        </pc:spChg>
        <pc:spChg chg="add mod">
          <ac:chgData name="AURA NELLY" userId="f86f0adb-ff1e-49f8-840a-47977b3c374a" providerId="ADAL" clId="{2BEFE177-5FB0-4BF5-BC64-580859828176}" dt="2021-08-04T14:38:28.148" v="552" actId="1076"/>
          <ac:spMkLst>
            <pc:docMk/>
            <pc:sldMk cId="1517157146" sldId="577"/>
            <ac:spMk id="20" creationId="{048ADEA0-F02A-4CAF-B2B3-A7C43FB9DDCD}"/>
          </ac:spMkLst>
        </pc:spChg>
        <pc:spChg chg="del">
          <ac:chgData name="AURA NELLY" userId="f86f0adb-ff1e-49f8-840a-47977b3c374a" providerId="ADAL" clId="{2BEFE177-5FB0-4BF5-BC64-580859828176}" dt="2021-08-04T14:36:55.979" v="533" actId="478"/>
          <ac:spMkLst>
            <pc:docMk/>
            <pc:sldMk cId="1517157146" sldId="577"/>
            <ac:spMk id="22" creationId="{5B22A833-8945-4280-943F-41307C3B0C08}"/>
          </ac:spMkLst>
        </pc:spChg>
        <pc:picChg chg="add mod">
          <ac:chgData name="AURA NELLY" userId="f86f0adb-ff1e-49f8-840a-47977b3c374a" providerId="ADAL" clId="{2BEFE177-5FB0-4BF5-BC64-580859828176}" dt="2021-08-04T14:38:28.148" v="552" actId="1076"/>
          <ac:picMkLst>
            <pc:docMk/>
            <pc:sldMk cId="1517157146" sldId="577"/>
            <ac:picMk id="17" creationId="{20B382CE-08E1-460F-BA3E-1E436B76F093}"/>
          </ac:picMkLst>
        </pc:picChg>
        <pc:picChg chg="add mod">
          <ac:chgData name="AURA NELLY" userId="f86f0adb-ff1e-49f8-840a-47977b3c374a" providerId="ADAL" clId="{2BEFE177-5FB0-4BF5-BC64-580859828176}" dt="2021-08-04T14:38:28.148" v="552" actId="1076"/>
          <ac:picMkLst>
            <pc:docMk/>
            <pc:sldMk cId="1517157146" sldId="577"/>
            <ac:picMk id="19" creationId="{C2A69F36-27E1-44CA-95FF-11DD7930F711}"/>
          </ac:picMkLst>
        </pc:picChg>
      </pc:sldChg>
      <pc:sldChg chg="addSp delSp modSp add mod delAnim modAnim">
        <pc:chgData name="AURA NELLY" userId="f86f0adb-ff1e-49f8-840a-47977b3c374a" providerId="ADAL" clId="{2BEFE177-5FB0-4BF5-BC64-580859828176}" dt="2021-08-04T14:37:55.188" v="545" actId="1076"/>
        <pc:sldMkLst>
          <pc:docMk/>
          <pc:sldMk cId="3298990806" sldId="578"/>
        </pc:sldMkLst>
        <pc:spChg chg="del">
          <ac:chgData name="AURA NELLY" userId="f86f0adb-ff1e-49f8-840a-47977b3c374a" providerId="ADAL" clId="{2BEFE177-5FB0-4BF5-BC64-580859828176}" dt="2021-08-04T14:36:49.009" v="531" actId="478"/>
          <ac:spMkLst>
            <pc:docMk/>
            <pc:sldMk cId="3298990806" sldId="578"/>
            <ac:spMk id="16" creationId="{04F7C209-608D-4539-B35E-0539FBDE0733}"/>
          </ac:spMkLst>
        </pc:spChg>
        <pc:spChg chg="add mod">
          <ac:chgData name="AURA NELLY" userId="f86f0adb-ff1e-49f8-840a-47977b3c374a" providerId="ADAL" clId="{2BEFE177-5FB0-4BF5-BC64-580859828176}" dt="2021-08-04T14:37:44.231" v="541"/>
          <ac:spMkLst>
            <pc:docMk/>
            <pc:sldMk cId="3298990806" sldId="578"/>
            <ac:spMk id="17" creationId="{9FEE25F6-2A62-4EF4-A683-2C2591215EA3}"/>
          </ac:spMkLst>
        </pc:spChg>
        <pc:spChg chg="add mod">
          <ac:chgData name="AURA NELLY" userId="f86f0adb-ff1e-49f8-840a-47977b3c374a" providerId="ADAL" clId="{2BEFE177-5FB0-4BF5-BC64-580859828176}" dt="2021-08-04T14:37:53.612" v="544" actId="14100"/>
          <ac:spMkLst>
            <pc:docMk/>
            <pc:sldMk cId="3298990806" sldId="578"/>
            <ac:spMk id="19" creationId="{89D80CA3-DAF7-4E83-BC3D-FB32D5B204E1}"/>
          </ac:spMkLst>
        </pc:spChg>
        <pc:spChg chg="add mod">
          <ac:chgData name="AURA NELLY" userId="f86f0adb-ff1e-49f8-840a-47977b3c374a" providerId="ADAL" clId="{2BEFE177-5FB0-4BF5-BC64-580859828176}" dt="2021-08-04T14:37:44.231" v="541"/>
          <ac:spMkLst>
            <pc:docMk/>
            <pc:sldMk cId="3298990806" sldId="578"/>
            <ac:spMk id="20" creationId="{065A8B5F-80E0-44A2-98F9-BB3218F65968}"/>
          </ac:spMkLst>
        </pc:spChg>
        <pc:spChg chg="del">
          <ac:chgData name="AURA NELLY" userId="f86f0adb-ff1e-49f8-840a-47977b3c374a" providerId="ADAL" clId="{2BEFE177-5FB0-4BF5-BC64-580859828176}" dt="2021-08-04T14:36:47.236" v="530" actId="478"/>
          <ac:spMkLst>
            <pc:docMk/>
            <pc:sldMk cId="3298990806" sldId="578"/>
            <ac:spMk id="22" creationId="{5B22A833-8945-4280-943F-41307C3B0C08}"/>
          </ac:spMkLst>
        </pc:spChg>
        <pc:picChg chg="add mod">
          <ac:chgData name="AURA NELLY" userId="f86f0adb-ff1e-49f8-840a-47977b3c374a" providerId="ADAL" clId="{2BEFE177-5FB0-4BF5-BC64-580859828176}" dt="2021-08-04T14:37:55.188" v="545" actId="1076"/>
          <ac:picMkLst>
            <pc:docMk/>
            <pc:sldMk cId="3298990806" sldId="578"/>
            <ac:picMk id="12" creationId="{320DF38D-E0E7-4C9E-896E-D349C54D1938}"/>
          </ac:picMkLst>
        </pc:picChg>
      </pc:sldChg>
      <pc:sldChg chg="addSp delSp modSp add mod delAnim modAnim">
        <pc:chgData name="AURA NELLY" userId="f86f0adb-ff1e-49f8-840a-47977b3c374a" providerId="ADAL" clId="{2BEFE177-5FB0-4BF5-BC64-580859828176}" dt="2021-08-11T13:51:07.527" v="713" actId="1076"/>
        <pc:sldMkLst>
          <pc:docMk/>
          <pc:sldMk cId="24699435" sldId="579"/>
        </pc:sldMkLst>
        <pc:spChg chg="add mod">
          <ac:chgData name="AURA NELLY" userId="f86f0adb-ff1e-49f8-840a-47977b3c374a" providerId="ADAL" clId="{2BEFE177-5FB0-4BF5-BC64-580859828176}" dt="2021-08-04T14:37:31.143" v="539"/>
          <ac:spMkLst>
            <pc:docMk/>
            <pc:sldMk cId="24699435" sldId="579"/>
            <ac:spMk id="12" creationId="{9AB7C000-2FF0-4B3A-AF6C-C4E0D9E3C9C3}"/>
          </ac:spMkLst>
        </pc:spChg>
        <pc:spChg chg="del">
          <ac:chgData name="AURA NELLY" userId="f86f0adb-ff1e-49f8-840a-47977b3c374a" providerId="ADAL" clId="{2BEFE177-5FB0-4BF5-BC64-580859828176}" dt="2021-08-04T14:36:44.399" v="529" actId="478"/>
          <ac:spMkLst>
            <pc:docMk/>
            <pc:sldMk cId="24699435" sldId="579"/>
            <ac:spMk id="16" creationId="{04F7C209-608D-4539-B35E-0539FBDE0733}"/>
          </ac:spMkLst>
        </pc:spChg>
        <pc:spChg chg="add mod">
          <ac:chgData name="AURA NELLY" userId="f86f0adb-ff1e-49f8-840a-47977b3c374a" providerId="ADAL" clId="{2BEFE177-5FB0-4BF5-BC64-580859828176}" dt="2021-08-09T14:23:54.336" v="699" actId="1076"/>
          <ac:spMkLst>
            <pc:docMk/>
            <pc:sldMk cId="24699435" sldId="579"/>
            <ac:spMk id="19" creationId="{7E13F3DC-263E-4D27-9CF3-96A8ED2E93D9}"/>
          </ac:spMkLst>
        </pc:spChg>
        <pc:spChg chg="del">
          <ac:chgData name="AURA NELLY" userId="f86f0adb-ff1e-49f8-840a-47977b3c374a" providerId="ADAL" clId="{2BEFE177-5FB0-4BF5-BC64-580859828176}" dt="2021-08-04T14:36:42.776" v="528" actId="478"/>
          <ac:spMkLst>
            <pc:docMk/>
            <pc:sldMk cId="24699435" sldId="579"/>
            <ac:spMk id="22" creationId="{5B22A833-8945-4280-943F-41307C3B0C08}"/>
          </ac:spMkLst>
        </pc:spChg>
        <pc:picChg chg="add mod">
          <ac:chgData name="AURA NELLY" userId="f86f0adb-ff1e-49f8-840a-47977b3c374a" providerId="ADAL" clId="{2BEFE177-5FB0-4BF5-BC64-580859828176}" dt="2021-08-11T13:51:07.527" v="713" actId="1076"/>
          <ac:picMkLst>
            <pc:docMk/>
            <pc:sldMk cId="24699435" sldId="579"/>
            <ac:picMk id="17" creationId="{93305F99-741E-49BE-A4FF-6AADDA6C0435}"/>
          </ac:picMkLst>
        </pc:picChg>
      </pc:sldChg>
      <pc:sldChg chg="addSp modSp add mod modAnim">
        <pc:chgData name="AURA NELLY" userId="f86f0adb-ff1e-49f8-840a-47977b3c374a" providerId="ADAL" clId="{2BEFE177-5FB0-4BF5-BC64-580859828176}" dt="2021-08-04T14:39:42.467" v="561" actId="1076"/>
        <pc:sldMkLst>
          <pc:docMk/>
          <pc:sldMk cId="2245795361" sldId="580"/>
        </pc:sldMkLst>
        <pc:spChg chg="add mod">
          <ac:chgData name="AURA NELLY" userId="f86f0adb-ff1e-49f8-840a-47977b3c374a" providerId="ADAL" clId="{2BEFE177-5FB0-4BF5-BC64-580859828176}" dt="2021-08-04T14:39:40.579" v="560" actId="1076"/>
          <ac:spMkLst>
            <pc:docMk/>
            <pc:sldMk cId="2245795361" sldId="580"/>
            <ac:spMk id="16" creationId="{4790F97F-FC1E-47A2-B112-686F1E3843DD}"/>
          </ac:spMkLst>
        </pc:spChg>
        <pc:spChg chg="add mod">
          <ac:chgData name="AURA NELLY" userId="f86f0adb-ff1e-49f8-840a-47977b3c374a" providerId="ADAL" clId="{2BEFE177-5FB0-4BF5-BC64-580859828176}" dt="2021-08-04T14:39:42.467" v="561" actId="1076"/>
          <ac:spMkLst>
            <pc:docMk/>
            <pc:sldMk cId="2245795361" sldId="580"/>
            <ac:spMk id="17" creationId="{0DEA01AC-64B6-493F-8690-6A2A083D3C7A}"/>
          </ac:spMkLst>
        </pc:spChg>
        <pc:spChg chg="add mod">
          <ac:chgData name="AURA NELLY" userId="f86f0adb-ff1e-49f8-840a-47977b3c374a" providerId="ADAL" clId="{2BEFE177-5FB0-4BF5-BC64-580859828176}" dt="2021-08-04T14:39:38.036" v="559" actId="1076"/>
          <ac:spMkLst>
            <pc:docMk/>
            <pc:sldMk cId="2245795361" sldId="580"/>
            <ac:spMk id="19" creationId="{091688EB-8EDE-4C8F-AE4F-FDCA3F92CA84}"/>
          </ac:spMkLst>
        </pc:spChg>
        <pc:picChg chg="add mod">
          <ac:chgData name="AURA NELLY" userId="f86f0adb-ff1e-49f8-840a-47977b3c374a" providerId="ADAL" clId="{2BEFE177-5FB0-4BF5-BC64-580859828176}" dt="2021-08-04T14:39:35.032" v="558"/>
          <ac:picMkLst>
            <pc:docMk/>
            <pc:sldMk cId="2245795361" sldId="580"/>
            <ac:picMk id="10" creationId="{E87334AD-2D39-4E17-BE1A-C424A4B2444A}"/>
          </ac:picMkLst>
        </pc:picChg>
        <pc:picChg chg="add mod">
          <ac:chgData name="AURA NELLY" userId="f86f0adb-ff1e-49f8-840a-47977b3c374a" providerId="ADAL" clId="{2BEFE177-5FB0-4BF5-BC64-580859828176}" dt="2021-08-04T14:39:35.032" v="558"/>
          <ac:picMkLst>
            <pc:docMk/>
            <pc:sldMk cId="2245795361" sldId="580"/>
            <ac:picMk id="12" creationId="{F906B199-643B-474F-B0D8-4DAAA77976A6}"/>
          </ac:picMkLst>
        </pc:picChg>
      </pc:sldChg>
      <pc:sldChg chg="addSp delSp modSp add mod modAnim">
        <pc:chgData name="AURA NELLY" userId="f86f0adb-ff1e-49f8-840a-47977b3c374a" providerId="ADAL" clId="{2BEFE177-5FB0-4BF5-BC64-580859828176}" dt="2021-08-04T15:05:50.339" v="692" actId="1076"/>
        <pc:sldMkLst>
          <pc:docMk/>
          <pc:sldMk cId="1634016637" sldId="581"/>
        </pc:sldMkLst>
        <pc:spChg chg="add mod">
          <ac:chgData name="AURA NELLY" userId="f86f0adb-ff1e-49f8-840a-47977b3c374a" providerId="ADAL" clId="{2BEFE177-5FB0-4BF5-BC64-580859828176}" dt="2021-08-04T15:05:43.577" v="689" actId="20577"/>
          <ac:spMkLst>
            <pc:docMk/>
            <pc:sldMk cId="1634016637" sldId="581"/>
            <ac:spMk id="10" creationId="{3D9F998D-AF5C-4174-94E8-60300FF3C7EB}"/>
          </ac:spMkLst>
        </pc:spChg>
        <pc:spChg chg="add del mod">
          <ac:chgData name="AURA NELLY" userId="f86f0adb-ff1e-49f8-840a-47977b3c374a" providerId="ADAL" clId="{2BEFE177-5FB0-4BF5-BC64-580859828176}" dt="2021-08-04T14:41:39.379" v="581" actId="478"/>
          <ac:spMkLst>
            <pc:docMk/>
            <pc:sldMk cId="1634016637" sldId="581"/>
            <ac:spMk id="12" creationId="{BE4B5C3A-69CF-41BA-B6C8-B3B8F1FB47D9}"/>
          </ac:spMkLst>
        </pc:spChg>
        <pc:spChg chg="add mod">
          <ac:chgData name="AURA NELLY" userId="f86f0adb-ff1e-49f8-840a-47977b3c374a" providerId="ADAL" clId="{2BEFE177-5FB0-4BF5-BC64-580859828176}" dt="2021-08-04T15:05:48.458" v="690" actId="1076"/>
          <ac:spMkLst>
            <pc:docMk/>
            <pc:sldMk cId="1634016637" sldId="581"/>
            <ac:spMk id="16" creationId="{D16F3339-DAB2-494F-A52B-453D7C840B70}"/>
          </ac:spMkLst>
        </pc:spChg>
        <pc:picChg chg="add mod">
          <ac:chgData name="AURA NELLY" userId="f86f0adb-ff1e-49f8-840a-47977b3c374a" providerId="ADAL" clId="{2BEFE177-5FB0-4BF5-BC64-580859828176}" dt="2021-08-04T15:05:50.339" v="692" actId="1076"/>
          <ac:picMkLst>
            <pc:docMk/>
            <pc:sldMk cId="1634016637" sldId="581"/>
            <ac:picMk id="17" creationId="{7CB67B39-1D3A-4D29-BE34-AC580E68567A}"/>
          </ac:picMkLst>
        </pc:picChg>
        <pc:picChg chg="add mod">
          <ac:chgData name="AURA NELLY" userId="f86f0adb-ff1e-49f8-840a-47977b3c374a" providerId="ADAL" clId="{2BEFE177-5FB0-4BF5-BC64-580859828176}" dt="2021-08-04T15:05:49.514" v="691" actId="1076"/>
          <ac:picMkLst>
            <pc:docMk/>
            <pc:sldMk cId="1634016637" sldId="581"/>
            <ac:picMk id="19" creationId="{980155BD-55FE-44BF-81B0-8C7D990FC63F}"/>
          </ac:picMkLst>
        </pc:picChg>
      </pc:sldChg>
      <pc:sldChg chg="addSp delSp modSp add mod modAnim">
        <pc:chgData name="AURA NELLY" userId="f86f0adb-ff1e-49f8-840a-47977b3c374a" providerId="ADAL" clId="{2BEFE177-5FB0-4BF5-BC64-580859828176}" dt="2021-08-04T14:42:23.251" v="587" actId="1076"/>
        <pc:sldMkLst>
          <pc:docMk/>
          <pc:sldMk cId="833431327" sldId="582"/>
        </pc:sldMkLst>
        <pc:spChg chg="add mod">
          <ac:chgData name="AURA NELLY" userId="f86f0adb-ff1e-49f8-840a-47977b3c374a" providerId="ADAL" clId="{2BEFE177-5FB0-4BF5-BC64-580859828176}" dt="2021-08-04T14:42:21.890" v="586" actId="255"/>
          <ac:spMkLst>
            <pc:docMk/>
            <pc:sldMk cId="833431327" sldId="582"/>
            <ac:spMk id="10" creationId="{78B39F13-CE66-4DA0-A305-44E011064915}"/>
          </ac:spMkLst>
        </pc:spChg>
        <pc:spChg chg="add del mod">
          <ac:chgData name="AURA NELLY" userId="f86f0adb-ff1e-49f8-840a-47977b3c374a" providerId="ADAL" clId="{2BEFE177-5FB0-4BF5-BC64-580859828176}" dt="2021-08-04T14:41:29.191" v="577" actId="478"/>
          <ac:spMkLst>
            <pc:docMk/>
            <pc:sldMk cId="833431327" sldId="582"/>
            <ac:spMk id="12" creationId="{3A61B932-C103-4964-BBCE-06EA37E2AC41}"/>
          </ac:spMkLst>
        </pc:spChg>
        <pc:spChg chg="add mod">
          <ac:chgData name="AURA NELLY" userId="f86f0adb-ff1e-49f8-840a-47977b3c374a" providerId="ADAL" clId="{2BEFE177-5FB0-4BF5-BC64-580859828176}" dt="2021-08-04T14:41:36.124" v="580" actId="122"/>
          <ac:spMkLst>
            <pc:docMk/>
            <pc:sldMk cId="833431327" sldId="582"/>
            <ac:spMk id="16" creationId="{8B467771-255D-4231-B4BD-8789AC8CC7BF}"/>
          </ac:spMkLst>
        </pc:spChg>
        <pc:picChg chg="add mod">
          <ac:chgData name="AURA NELLY" userId="f86f0adb-ff1e-49f8-840a-47977b3c374a" providerId="ADAL" clId="{2BEFE177-5FB0-4BF5-BC64-580859828176}" dt="2021-08-04T14:42:23.251" v="587" actId="1076"/>
          <ac:picMkLst>
            <pc:docMk/>
            <pc:sldMk cId="833431327" sldId="582"/>
            <ac:picMk id="17" creationId="{A60DE02C-743B-4C7A-A0CD-5E843ADBFDFF}"/>
          </ac:picMkLst>
        </pc:picChg>
      </pc:sldChg>
      <pc:sldChg chg="addSp modSp add mod">
        <pc:chgData name="AURA NELLY" userId="f86f0adb-ff1e-49f8-840a-47977b3c374a" providerId="ADAL" clId="{2BEFE177-5FB0-4BF5-BC64-580859828176}" dt="2021-08-04T14:42:47.280" v="593"/>
        <pc:sldMkLst>
          <pc:docMk/>
          <pc:sldMk cId="1876742952" sldId="583"/>
        </pc:sldMkLst>
        <pc:spChg chg="add mod">
          <ac:chgData name="AURA NELLY" userId="f86f0adb-ff1e-49f8-840a-47977b3c374a" providerId="ADAL" clId="{2BEFE177-5FB0-4BF5-BC64-580859828176}" dt="2021-08-04T14:42:42.388" v="591" actId="14100"/>
          <ac:spMkLst>
            <pc:docMk/>
            <pc:sldMk cId="1876742952" sldId="583"/>
            <ac:spMk id="10" creationId="{7A7CEEB0-D9EE-44E4-874A-AC7C29F97371}"/>
          </ac:spMkLst>
        </pc:spChg>
        <pc:spChg chg="add mod">
          <ac:chgData name="AURA NELLY" userId="f86f0adb-ff1e-49f8-840a-47977b3c374a" providerId="ADAL" clId="{2BEFE177-5FB0-4BF5-BC64-580859828176}" dt="2021-08-04T14:42:38.360" v="590"/>
          <ac:spMkLst>
            <pc:docMk/>
            <pc:sldMk cId="1876742952" sldId="583"/>
            <ac:spMk id="12" creationId="{5B7D0945-35B9-4BAB-859E-3B90C7D6F7F2}"/>
          </ac:spMkLst>
        </pc:spChg>
        <pc:picChg chg="add mod">
          <ac:chgData name="AURA NELLY" userId="f86f0adb-ff1e-49f8-840a-47977b3c374a" providerId="ADAL" clId="{2BEFE177-5FB0-4BF5-BC64-580859828176}" dt="2021-08-04T14:42:47.280" v="593"/>
          <ac:picMkLst>
            <pc:docMk/>
            <pc:sldMk cId="1876742952" sldId="583"/>
            <ac:picMk id="16" creationId="{A547D3D1-0BAA-4F7D-8A94-FD4FD0F7005E}"/>
          </ac:picMkLst>
        </pc:picChg>
      </pc:sldChg>
      <pc:sldChg chg="addSp modSp add mod modAnim">
        <pc:chgData name="AURA NELLY" userId="f86f0adb-ff1e-49f8-840a-47977b3c374a" providerId="ADAL" clId="{2BEFE177-5FB0-4BF5-BC64-580859828176}" dt="2021-08-04T15:28:14.282" v="697" actId="1076"/>
        <pc:sldMkLst>
          <pc:docMk/>
          <pc:sldMk cId="2669403753" sldId="584"/>
        </pc:sldMkLst>
        <pc:spChg chg="add mod">
          <ac:chgData name="AURA NELLY" userId="f86f0adb-ff1e-49f8-840a-47977b3c374a" providerId="ADAL" clId="{2BEFE177-5FB0-4BF5-BC64-580859828176}" dt="2021-08-04T15:05:04.842" v="685" actId="1076"/>
          <ac:spMkLst>
            <pc:docMk/>
            <pc:sldMk cId="2669403753" sldId="584"/>
            <ac:spMk id="12" creationId="{7A3D231C-4921-405C-BD72-C45EB98B1F6A}"/>
          </ac:spMkLst>
        </pc:spChg>
        <pc:spChg chg="add mod">
          <ac:chgData name="AURA NELLY" userId="f86f0adb-ff1e-49f8-840a-47977b3c374a" providerId="ADAL" clId="{2BEFE177-5FB0-4BF5-BC64-580859828176}" dt="2021-08-04T15:04:09.669" v="654" actId="20577"/>
          <ac:spMkLst>
            <pc:docMk/>
            <pc:sldMk cId="2669403753" sldId="584"/>
            <ac:spMk id="16" creationId="{B44244B5-DFCB-4246-BAB8-4CEE1F384EEC}"/>
          </ac:spMkLst>
        </pc:spChg>
        <pc:spChg chg="add mod">
          <ac:chgData name="AURA NELLY" userId="f86f0adb-ff1e-49f8-840a-47977b3c374a" providerId="ADAL" clId="{2BEFE177-5FB0-4BF5-BC64-580859828176}" dt="2021-08-04T15:03:42.147" v="649" actId="1076"/>
          <ac:spMkLst>
            <pc:docMk/>
            <pc:sldMk cId="2669403753" sldId="584"/>
            <ac:spMk id="17" creationId="{6ED1B783-09FE-40D1-BFC2-55C2C650DC5C}"/>
          </ac:spMkLst>
        </pc:spChg>
        <pc:picChg chg="add mod">
          <ac:chgData name="AURA NELLY" userId="f86f0adb-ff1e-49f8-840a-47977b3c374a" providerId="ADAL" clId="{2BEFE177-5FB0-4BF5-BC64-580859828176}" dt="2021-08-04T15:28:14.282" v="697" actId="1076"/>
          <ac:picMkLst>
            <pc:docMk/>
            <pc:sldMk cId="2669403753" sldId="584"/>
            <ac:picMk id="1026" creationId="{B4A93A81-ABAB-4236-9BAF-BE68F459B7E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68339" cy="355367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317966" y="0"/>
            <a:ext cx="4068339" cy="355367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28BCBE-CAB8-4640-A2F6-2247F8BA0A2C}" type="datetimeFigureOut">
              <a:rPr lang="es-CL"/>
              <a:pPr>
                <a:defRPr/>
              </a:pPr>
              <a:t>26-09-2023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2" y="6745896"/>
            <a:ext cx="4068339" cy="355367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317966" y="6745896"/>
            <a:ext cx="4068339" cy="355367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8F4E1A-770F-4549-B1BE-A7C0793AC885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1120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68339" cy="355367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317966" y="0"/>
            <a:ext cx="4068339" cy="355367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1869E6-EB9D-433A-AD79-F44C19BEB95B}" type="datetimeFigureOut">
              <a:rPr lang="es-CL"/>
              <a:pPr>
                <a:defRPr/>
              </a:pPr>
              <a:t>26-09-2023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917825" y="531813"/>
            <a:ext cx="3552825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pPr lvl="0"/>
            <a:endParaRPr lang="es-CL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38849" y="3374162"/>
            <a:ext cx="7510780" cy="3195872"/>
          </a:xfrm>
          <a:prstGeom prst="rect">
            <a:avLst/>
          </a:prstGeom>
        </p:spPr>
        <p:txBody>
          <a:bodyPr vert="horz" lIns="94221" tIns="47111" rIns="94221" bIns="47111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L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6745896"/>
            <a:ext cx="4068339" cy="355367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317966" y="6745896"/>
            <a:ext cx="4068339" cy="355367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AB5988-11D3-42CD-8E79-9B06B956C4F7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2822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AB5988-11D3-42CD-8E79-9B06B956C4F7}" type="slidenum">
              <a:rPr lang="es-CL" smtClean="0"/>
              <a:pPr>
                <a:defRPr/>
              </a:pPr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871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B0087C-4FB1-4BB6-B1B8-79B25ABEEF82}" type="datetime1">
              <a:rPr lang="es-CL" smtClean="0"/>
              <a:pPr>
                <a:defRPr/>
              </a:pPr>
              <a:t>26-09-2023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63663-D062-46EF-81B6-41C7B732272F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305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BC7695-F301-452B-8AB0-C13A4C57EF08}" type="datetime1">
              <a:rPr lang="es-CL" smtClean="0"/>
              <a:pPr>
                <a:defRPr/>
              </a:pPr>
              <a:t>26-09-2023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07D43-8909-4076-BDB0-177CD5966232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6327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BC7695-F301-452B-8AB0-C13A4C57EF08}" type="datetime1">
              <a:rPr lang="es-CL" smtClean="0"/>
              <a:pPr>
                <a:defRPr/>
              </a:pPr>
              <a:t>26-09-2023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07D43-8909-4076-BDB0-177CD5966232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917912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BC7695-F301-452B-8AB0-C13A4C57EF08}" type="datetime1">
              <a:rPr lang="es-CL" smtClean="0"/>
              <a:pPr>
                <a:defRPr/>
              </a:pPr>
              <a:t>26-09-2023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07D43-8909-4076-BDB0-177CD5966232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753912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BC7695-F301-452B-8AB0-C13A4C57EF08}" type="datetime1">
              <a:rPr lang="es-CL" smtClean="0"/>
              <a:pPr>
                <a:defRPr/>
              </a:pPr>
              <a:t>26-09-2023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07D43-8909-4076-BDB0-177CD5966232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3355116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BC7695-F301-452B-8AB0-C13A4C57EF08}" type="datetime1">
              <a:rPr lang="es-CL" smtClean="0"/>
              <a:pPr>
                <a:defRPr/>
              </a:pPr>
              <a:t>26-09-2023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07D43-8909-4076-BDB0-177CD5966232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219137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BC7695-F301-452B-8AB0-C13A4C57EF08}" type="datetime1">
              <a:rPr lang="es-CL" smtClean="0"/>
              <a:pPr>
                <a:defRPr/>
              </a:pPr>
              <a:t>26-09-2023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07D43-8909-4076-BDB0-177CD5966232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7219773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BC7695-F301-452B-8AB0-C13A4C57EF08}" type="datetime1">
              <a:rPr lang="es-CL" smtClean="0"/>
              <a:pPr>
                <a:defRPr/>
              </a:pPr>
              <a:t>26-09-2023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07D43-8909-4076-BDB0-177CD5966232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418153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BC7695-F301-452B-8AB0-C13A4C57EF08}" type="datetime1">
              <a:rPr lang="es-CL" smtClean="0"/>
              <a:pPr>
                <a:defRPr/>
              </a:pPr>
              <a:t>26-09-2023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07D43-8909-4076-BDB0-177CD5966232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032041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BC7695-F301-452B-8AB0-C13A4C57EF08}" type="datetime1">
              <a:rPr lang="es-CL" smtClean="0"/>
              <a:pPr>
                <a:defRPr/>
              </a:pPr>
              <a:t>26-09-2023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07D43-8909-4076-BDB0-177CD5966232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0690658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CF4502-30BF-40C3-88B7-E356226FE5B4}" type="datetime1">
              <a:rPr lang="es-CL" smtClean="0"/>
              <a:pPr>
                <a:defRPr/>
              </a:pPr>
              <a:t>26-09-2023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45A4A-E62D-459F-B4FC-16F8076575E2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2412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BC7695-F301-452B-8AB0-C13A4C57EF08}" type="datetime1">
              <a:rPr lang="es-CL" smtClean="0"/>
              <a:pPr>
                <a:defRPr/>
              </a:pPr>
              <a:t>26-09-2023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07D43-8909-4076-BDB0-177CD5966232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565270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BC7695-F301-452B-8AB0-C13A4C57EF08}" type="datetime1">
              <a:rPr lang="es-CL" smtClean="0"/>
              <a:pPr>
                <a:defRPr/>
              </a:pPr>
              <a:t>26-09-2023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07D43-8909-4076-BDB0-177CD5966232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00484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BC7695-F301-452B-8AB0-C13A4C57EF08}" type="datetime1">
              <a:rPr lang="es-CL" smtClean="0"/>
              <a:pPr>
                <a:defRPr/>
              </a:pPr>
              <a:t>26-09-2023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07D43-8909-4076-BDB0-177CD5966232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034947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EF91F3-3E98-4AE4-8289-83991ACD65B9}" type="datetime1">
              <a:rPr lang="es-CL" smtClean="0"/>
              <a:pPr>
                <a:defRPr/>
              </a:pPr>
              <a:t>26-09-2023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78CDEF-6AD3-4A3E-9B91-28DE7BDB052F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9887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BC7695-F301-452B-8AB0-C13A4C57EF08}" type="datetime1">
              <a:rPr lang="es-CL" smtClean="0"/>
              <a:pPr>
                <a:defRPr/>
              </a:pPr>
              <a:t>26-09-2023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07D43-8909-4076-BDB0-177CD5966232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934377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C46918-1807-46D5-A355-419CFCD9E7D3}" type="datetime1">
              <a:rPr lang="es-CL" smtClean="0"/>
              <a:pPr>
                <a:defRPr/>
              </a:pPr>
              <a:t>26-09-2023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78E96-EBA8-4E37-A7B8-16CBC2344BE4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78086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EBC7695-F301-452B-8AB0-C13A4C57EF08}" type="datetime1">
              <a:rPr lang="es-CL" smtClean="0"/>
              <a:pPr>
                <a:defRPr/>
              </a:pPr>
              <a:t>26-09-2023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5807D43-8909-4076-BDB0-177CD5966232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250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l/url?sa=i&amp;rct=j&amp;q=&amp;esrc=s&amp;frm=1&amp;source=images&amp;cd=&amp;cad=rja&amp;uact=8&amp;docid=wNBvQurlgizGWM&amp;tbnid=K8CkjKTE9lHc2M:&amp;ved=0CAcQjRw&amp;url=http://www.directindustry.es/prod/trotec-gmbh-co-kg/pirometros-doble-puntero-laser-mano-36729-1176831.html&amp;ei=dEkTVKiqFNS2ogTqw4H4Bg&amp;bvm=bv.75097201,d.cGU&amp;psig=AFQjCNHV1fyEcjW2Waa5Ua3rIZLr_fcisw&amp;ust=1410636541306909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-GdO4MayHSQ4/UDdlPXWT-NI/AAAAAAAAAYg/zFLqdG-SeUo/s1600/reglas+graduadas+www.femto.es.jp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dri.com.sv/producto/4088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E2BA2D8C-310D-49D0-8EF3-625A0139C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01" y="111349"/>
            <a:ext cx="1186514" cy="1085535"/>
          </a:xfrm>
          <a:prstGeom prst="rect">
            <a:avLst/>
          </a:prstGeom>
          <a:effectLst>
            <a:outerShdw blurRad="50800" dir="5400000" sx="39000" sy="39000" algn="ctr" rotWithShape="0">
              <a:srgbClr val="000000">
                <a:alpha val="62000"/>
              </a:srgbClr>
            </a:outerShdw>
          </a:effectLst>
        </p:spPr>
      </p:pic>
      <p:sp>
        <p:nvSpPr>
          <p:cNvPr id="11" name="10 Rectángulo"/>
          <p:cNvSpPr/>
          <p:nvPr/>
        </p:nvSpPr>
        <p:spPr>
          <a:xfrm>
            <a:off x="-17463" y="0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-23813" y="1166813"/>
            <a:ext cx="8820151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053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/>
          </a:p>
        </p:txBody>
      </p:sp>
      <p:sp>
        <p:nvSpPr>
          <p:cNvPr id="2054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3055" y="476672"/>
            <a:ext cx="523220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s-CL" sz="2200" dirty="0">
                <a:solidFill>
                  <a:schemeClr val="bg1">
                    <a:lumMod val="50000"/>
                  </a:schemeClr>
                </a:solidFill>
              </a:rPr>
              <a:t>Docente Nelly Sora  - Informática y tecnología</a:t>
            </a: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F1406-7941-4167-A629-7B86536A5A13}" type="slidenum">
              <a:rPr lang="es-CL" smtClean="0"/>
              <a:pPr>
                <a:defRPr/>
              </a:pPr>
              <a:t>1</a:t>
            </a:fld>
            <a:endParaRPr lang="es-CL" dirty="0"/>
          </a:p>
        </p:txBody>
      </p:sp>
      <p:sp>
        <p:nvSpPr>
          <p:cNvPr id="12" name="11 Rectángulo"/>
          <p:cNvSpPr/>
          <p:nvPr/>
        </p:nvSpPr>
        <p:spPr>
          <a:xfrm>
            <a:off x="702490" y="4671688"/>
            <a:ext cx="8093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Instrumentos de medición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Grado 4° de primaria</a:t>
            </a:r>
          </a:p>
        </p:txBody>
      </p:sp>
      <p:pic>
        <p:nvPicPr>
          <p:cNvPr id="16" name="Picture 4" descr="http://www.alpemetrologia.com/imgs/grandeQuienesSomos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817" y="1586254"/>
            <a:ext cx="4888824" cy="273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553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E2BA2D8C-310D-49D0-8EF3-625A0139C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646" y="78838"/>
            <a:ext cx="1186514" cy="1085535"/>
          </a:xfrm>
          <a:prstGeom prst="rect">
            <a:avLst/>
          </a:prstGeom>
          <a:effectLst>
            <a:outerShdw blurRad="50800" dir="5400000" sx="39000" sy="39000" algn="ctr" rotWithShape="0">
              <a:srgbClr val="000000">
                <a:alpha val="62000"/>
              </a:srgbClr>
            </a:outerShdw>
          </a:effectLst>
        </p:spPr>
      </p:pic>
      <p:sp>
        <p:nvSpPr>
          <p:cNvPr id="11" name="10 Rectángulo"/>
          <p:cNvSpPr/>
          <p:nvPr/>
        </p:nvSpPr>
        <p:spPr>
          <a:xfrm>
            <a:off x="-17463" y="0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-23813" y="1166813"/>
            <a:ext cx="8820151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053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/>
          </a:p>
        </p:txBody>
      </p:sp>
      <p:sp>
        <p:nvSpPr>
          <p:cNvPr id="2054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3055" y="476672"/>
            <a:ext cx="523220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s-CL" sz="2200" dirty="0">
                <a:solidFill>
                  <a:schemeClr val="bg1">
                    <a:lumMod val="50000"/>
                  </a:schemeClr>
                </a:solidFill>
              </a:rPr>
              <a:t>Docente Nelly Sora  - Informática y tecnología</a:t>
            </a: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F1406-7941-4167-A629-7B86536A5A13}" type="slidenum">
              <a:rPr lang="es-CL" smtClean="0"/>
              <a:pPr>
                <a:defRPr/>
              </a:pPr>
              <a:t>10</a:t>
            </a:fld>
            <a:endParaRPr lang="es-CL" dirty="0"/>
          </a:p>
        </p:txBody>
      </p:sp>
      <p:pic>
        <p:nvPicPr>
          <p:cNvPr id="10" name="Picture 6" descr="ESCUADRA PLASTICA 60O. 30CM NEOLITE LV0217">
            <a:extLst>
              <a:ext uri="{FF2B5EF4-FFF2-40B4-BE49-F238E27FC236}">
                <a16:creationId xmlns:a16="http://schemas.microsoft.com/office/drawing/2014/main" id="{E87334AD-2D39-4E17-BE1A-C424A4B24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5502" b="12157"/>
          <a:stretch>
            <a:fillRect/>
          </a:stretch>
        </p:blipFill>
        <p:spPr bwMode="auto">
          <a:xfrm rot="10800000">
            <a:off x="3818945" y="4293096"/>
            <a:ext cx="4209439" cy="2564905"/>
          </a:xfrm>
          <a:prstGeom prst="rect">
            <a:avLst/>
          </a:prstGeom>
          <a:noFill/>
        </p:spPr>
      </p:pic>
      <p:pic>
        <p:nvPicPr>
          <p:cNvPr id="12" name="Picture 4" descr=" TRANSPORTADOR 360o. 10CM NEOLITE ">
            <a:extLst>
              <a:ext uri="{FF2B5EF4-FFF2-40B4-BE49-F238E27FC236}">
                <a16:creationId xmlns:a16="http://schemas.microsoft.com/office/drawing/2014/main" id="{F906B199-643B-474F-B0D8-4DAAA7797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rcRect b="10507"/>
          <a:stretch>
            <a:fillRect/>
          </a:stretch>
        </p:blipFill>
        <p:spPr bwMode="auto">
          <a:xfrm rot="19796490">
            <a:off x="3411242" y="4279501"/>
            <a:ext cx="2807538" cy="1653932"/>
          </a:xfrm>
          <a:prstGeom prst="rect">
            <a:avLst/>
          </a:prstGeom>
          <a:noFill/>
        </p:spPr>
      </p:pic>
      <p:sp>
        <p:nvSpPr>
          <p:cNvPr id="16" name="7 Rectángulo">
            <a:extLst>
              <a:ext uri="{FF2B5EF4-FFF2-40B4-BE49-F238E27FC236}">
                <a16:creationId xmlns:a16="http://schemas.microsoft.com/office/drawing/2014/main" id="{4790F97F-FC1E-47A2-B112-686F1E3843DD}"/>
              </a:ext>
            </a:extLst>
          </p:cNvPr>
          <p:cNvSpPr/>
          <p:nvPr/>
        </p:nvSpPr>
        <p:spPr>
          <a:xfrm>
            <a:off x="1187624" y="2295604"/>
            <a:ext cx="7272808" cy="867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¿Cuál es el instrumento que utiliza un estudiante para medir ángulos? </a:t>
            </a:r>
          </a:p>
        </p:txBody>
      </p:sp>
      <p:sp>
        <p:nvSpPr>
          <p:cNvPr id="17" name="9 Rectángulo">
            <a:extLst>
              <a:ext uri="{FF2B5EF4-FFF2-40B4-BE49-F238E27FC236}">
                <a16:creationId xmlns:a16="http://schemas.microsoft.com/office/drawing/2014/main" id="{0DEA01AC-64B6-493F-8690-6A2A083D3C7A}"/>
              </a:ext>
            </a:extLst>
          </p:cNvPr>
          <p:cNvSpPr/>
          <p:nvPr/>
        </p:nvSpPr>
        <p:spPr>
          <a:xfrm>
            <a:off x="1187624" y="3269310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R: Para medir ángulos un estudiante utiliza una </a:t>
            </a:r>
            <a:r>
              <a:rPr lang="es-ES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escuadra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o un trasportador.</a:t>
            </a:r>
          </a:p>
          <a:p>
            <a:pPr algn="just">
              <a:spcAft>
                <a:spcPts val="0"/>
              </a:spcAft>
            </a:pPr>
            <a:endParaRPr lang="es-ES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15 Rectángulo">
            <a:extLst>
              <a:ext uri="{FF2B5EF4-FFF2-40B4-BE49-F238E27FC236}">
                <a16:creationId xmlns:a16="http://schemas.microsoft.com/office/drawing/2014/main" id="{091688EB-8EDE-4C8F-AE4F-FDCA3F92CA84}"/>
              </a:ext>
            </a:extLst>
          </p:cNvPr>
          <p:cNvSpPr/>
          <p:nvPr/>
        </p:nvSpPr>
        <p:spPr>
          <a:xfrm>
            <a:off x="1265237" y="1522419"/>
            <a:ext cx="42370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Observación (continuación). </a:t>
            </a:r>
          </a:p>
        </p:txBody>
      </p:sp>
    </p:spTree>
    <p:extLst>
      <p:ext uri="{BB962C8B-B14F-4D97-AF65-F5344CB8AC3E}">
        <p14:creationId xmlns:p14="http://schemas.microsoft.com/office/powerpoint/2010/main" val="224579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E2BA2D8C-310D-49D0-8EF3-625A0139C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01" y="111349"/>
            <a:ext cx="1186514" cy="1085535"/>
          </a:xfrm>
          <a:prstGeom prst="rect">
            <a:avLst/>
          </a:prstGeom>
          <a:effectLst>
            <a:outerShdw blurRad="50800" dir="5400000" sx="39000" sy="39000" algn="ctr" rotWithShape="0">
              <a:srgbClr val="000000">
                <a:alpha val="62000"/>
              </a:srgbClr>
            </a:outerShdw>
          </a:effectLst>
        </p:spPr>
      </p:pic>
      <p:sp>
        <p:nvSpPr>
          <p:cNvPr id="11" name="10 Rectángulo"/>
          <p:cNvSpPr/>
          <p:nvPr/>
        </p:nvSpPr>
        <p:spPr>
          <a:xfrm>
            <a:off x="-17463" y="0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-23813" y="1166813"/>
            <a:ext cx="8820151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053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/>
          </a:p>
        </p:txBody>
      </p:sp>
      <p:sp>
        <p:nvSpPr>
          <p:cNvPr id="2054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3055" y="476672"/>
            <a:ext cx="523220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s-CL" sz="2200" dirty="0">
                <a:solidFill>
                  <a:schemeClr val="bg1">
                    <a:lumMod val="50000"/>
                  </a:schemeClr>
                </a:solidFill>
              </a:rPr>
              <a:t>Docente Nelly Sora  - Informática y tecnología</a:t>
            </a: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F1406-7941-4167-A629-7B86536A5A13}" type="slidenum">
              <a:rPr lang="es-CL" smtClean="0"/>
              <a:pPr>
                <a:defRPr/>
              </a:pPr>
              <a:t>11</a:t>
            </a:fld>
            <a:endParaRPr lang="es-CL" dirty="0"/>
          </a:p>
        </p:txBody>
      </p:sp>
      <p:sp>
        <p:nvSpPr>
          <p:cNvPr id="15" name="14 CuadroTexto"/>
          <p:cNvSpPr txBox="1"/>
          <p:nvPr/>
        </p:nvSpPr>
        <p:spPr>
          <a:xfrm>
            <a:off x="4343616" y="72964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CLASE VIRTUAL 11 DE AGOSTO</a:t>
            </a:r>
          </a:p>
        </p:txBody>
      </p:sp>
      <p:sp>
        <p:nvSpPr>
          <p:cNvPr id="10" name="3 Rectángulo">
            <a:extLst>
              <a:ext uri="{FF2B5EF4-FFF2-40B4-BE49-F238E27FC236}">
                <a16:creationId xmlns:a16="http://schemas.microsoft.com/office/drawing/2014/main" id="{3D9F998D-AF5C-4174-94E8-60300FF3C7EB}"/>
              </a:ext>
            </a:extLst>
          </p:cNvPr>
          <p:cNvSpPr/>
          <p:nvPr/>
        </p:nvSpPr>
        <p:spPr>
          <a:xfrm>
            <a:off x="1043608" y="1389009"/>
            <a:ext cx="7272808" cy="1282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 magnitud – tiempo</a:t>
            </a:r>
            <a:r>
              <a:rPr lang="es-ES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¿Qué instrumentos se utilizan cotidianamente para medir el tiempo? </a:t>
            </a:r>
          </a:p>
        </p:txBody>
      </p:sp>
      <p:sp>
        <p:nvSpPr>
          <p:cNvPr id="16" name="5 Rectángulo">
            <a:extLst>
              <a:ext uri="{FF2B5EF4-FFF2-40B4-BE49-F238E27FC236}">
                <a16:creationId xmlns:a16="http://schemas.microsoft.com/office/drawing/2014/main" id="{D16F3339-DAB2-494F-A52B-453D7C840B70}"/>
              </a:ext>
            </a:extLst>
          </p:cNvPr>
          <p:cNvSpPr/>
          <p:nvPr/>
        </p:nvSpPr>
        <p:spPr>
          <a:xfrm>
            <a:off x="997129" y="2980905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Los instrumentos de medición de tiempo más comunes son el reloj, el cronómetro y el calendario.</a:t>
            </a:r>
            <a:endParaRPr lang="es-ES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Aft>
                <a:spcPts val="0"/>
              </a:spcAft>
            </a:pPr>
            <a:endParaRPr lang="es-ES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" name="Picture 2" descr="https://encrypted-tbn2.gstatic.com/images?q=tbn:ANd9GcS6yL25lecDduE8UmYGXjat8q_Mzt5M66tjyGC_3M4lW9pwhZlwpg">
            <a:extLst>
              <a:ext uri="{FF2B5EF4-FFF2-40B4-BE49-F238E27FC236}">
                <a16:creationId xmlns:a16="http://schemas.microsoft.com/office/drawing/2014/main" id="{7CB67B39-1D3A-4D29-BE34-AC580E685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11444">
            <a:off x="5549190" y="4542096"/>
            <a:ext cx="2069419" cy="1672781"/>
          </a:xfrm>
          <a:prstGeom prst="rect">
            <a:avLst/>
          </a:prstGeom>
          <a:noFill/>
        </p:spPr>
      </p:pic>
      <p:pic>
        <p:nvPicPr>
          <p:cNvPr id="19" name="Picture 4" descr="http://www.colegioglenndoman.edu.co/aula%20virtual/magnit%204.jpg">
            <a:extLst>
              <a:ext uri="{FF2B5EF4-FFF2-40B4-BE49-F238E27FC236}">
                <a16:creationId xmlns:a16="http://schemas.microsoft.com/office/drawing/2014/main" id="{980155BD-55FE-44BF-81B0-8C7D990FC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2487" t="4417" r="5501" b="7932"/>
          <a:stretch>
            <a:fillRect/>
          </a:stretch>
        </p:blipFill>
        <p:spPr bwMode="auto">
          <a:xfrm>
            <a:off x="2047481" y="4088161"/>
            <a:ext cx="2350849" cy="216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401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E2BA2D8C-310D-49D0-8EF3-625A0139C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01" y="111349"/>
            <a:ext cx="1186514" cy="1085535"/>
          </a:xfrm>
          <a:prstGeom prst="rect">
            <a:avLst/>
          </a:prstGeom>
          <a:effectLst>
            <a:outerShdw blurRad="50800" dir="5400000" sx="39000" sy="39000" algn="ctr" rotWithShape="0">
              <a:srgbClr val="000000">
                <a:alpha val="62000"/>
              </a:srgbClr>
            </a:outerShdw>
          </a:effectLst>
        </p:spPr>
      </p:pic>
      <p:sp>
        <p:nvSpPr>
          <p:cNvPr id="11" name="10 Rectángulo"/>
          <p:cNvSpPr/>
          <p:nvPr/>
        </p:nvSpPr>
        <p:spPr>
          <a:xfrm>
            <a:off x="-17463" y="0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-23813" y="1166813"/>
            <a:ext cx="8820151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053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/>
          </a:p>
        </p:txBody>
      </p:sp>
      <p:sp>
        <p:nvSpPr>
          <p:cNvPr id="2054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3055" y="476672"/>
            <a:ext cx="523220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s-CL" sz="2200" dirty="0">
                <a:solidFill>
                  <a:schemeClr val="bg1">
                    <a:lumMod val="50000"/>
                  </a:schemeClr>
                </a:solidFill>
              </a:rPr>
              <a:t>Docente Nelly Sora  - Informática y tecnología</a:t>
            </a: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F1406-7941-4167-A629-7B86536A5A13}" type="slidenum">
              <a:rPr lang="es-CL" smtClean="0"/>
              <a:pPr>
                <a:defRPr/>
              </a:pPr>
              <a:t>12</a:t>
            </a:fld>
            <a:endParaRPr lang="es-CL" dirty="0"/>
          </a:p>
        </p:txBody>
      </p:sp>
      <p:sp>
        <p:nvSpPr>
          <p:cNvPr id="10" name="2 Rectángulo">
            <a:extLst>
              <a:ext uri="{FF2B5EF4-FFF2-40B4-BE49-F238E27FC236}">
                <a16:creationId xmlns:a16="http://schemas.microsoft.com/office/drawing/2014/main" id="{78B39F13-CE66-4DA0-A305-44E011064915}"/>
              </a:ext>
            </a:extLst>
          </p:cNvPr>
          <p:cNvSpPr/>
          <p:nvPr/>
        </p:nvSpPr>
        <p:spPr>
          <a:xfrm>
            <a:off x="873254" y="3700587"/>
            <a:ext cx="5112568" cy="1415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R: </a:t>
            </a:r>
            <a:r>
              <a:rPr lang="es-ES" sz="2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 más común es el termómetro.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Realiza la medición, tomando contacto con la sustancia.   </a:t>
            </a:r>
          </a:p>
        </p:txBody>
      </p:sp>
      <p:sp>
        <p:nvSpPr>
          <p:cNvPr id="16" name="4 Rectángulo">
            <a:extLst>
              <a:ext uri="{FF2B5EF4-FFF2-40B4-BE49-F238E27FC236}">
                <a16:creationId xmlns:a16="http://schemas.microsoft.com/office/drawing/2014/main" id="{8B467771-255D-4231-B4BD-8789AC8CC7BF}"/>
              </a:ext>
            </a:extLst>
          </p:cNvPr>
          <p:cNvSpPr/>
          <p:nvPr/>
        </p:nvSpPr>
        <p:spPr>
          <a:xfrm>
            <a:off x="920451" y="1458106"/>
            <a:ext cx="7920880" cy="142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es-ES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 magnitud – temperatura.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¿Cuál es el instrumento más utilizado para  medir temperatura? ¿Cuáles son sus características principales.</a:t>
            </a:r>
          </a:p>
        </p:txBody>
      </p:sp>
      <p:pic>
        <p:nvPicPr>
          <p:cNvPr id="17" name="Picture 2" descr="http://www.colegioglenndoman.edu.co/aula%20virtual/magnit%205.jpg">
            <a:extLst>
              <a:ext uri="{FF2B5EF4-FFF2-40B4-BE49-F238E27FC236}">
                <a16:creationId xmlns:a16="http://schemas.microsoft.com/office/drawing/2014/main" id="{A60DE02C-743B-4C7A-A0CD-5E843ADBF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9295" y="3406491"/>
            <a:ext cx="2736304" cy="27218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343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E2BA2D8C-310D-49D0-8EF3-625A0139C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01" y="111349"/>
            <a:ext cx="1186514" cy="1085535"/>
          </a:xfrm>
          <a:prstGeom prst="rect">
            <a:avLst/>
          </a:prstGeom>
          <a:effectLst>
            <a:outerShdw blurRad="50800" dir="5400000" sx="39000" sy="39000" algn="ctr" rotWithShape="0">
              <a:srgbClr val="000000">
                <a:alpha val="62000"/>
              </a:srgbClr>
            </a:outerShdw>
          </a:effectLst>
        </p:spPr>
      </p:pic>
      <p:sp>
        <p:nvSpPr>
          <p:cNvPr id="11" name="10 Rectángulo"/>
          <p:cNvSpPr/>
          <p:nvPr/>
        </p:nvSpPr>
        <p:spPr>
          <a:xfrm>
            <a:off x="-17463" y="0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-23813" y="1166813"/>
            <a:ext cx="8820151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053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/>
          </a:p>
        </p:txBody>
      </p:sp>
      <p:sp>
        <p:nvSpPr>
          <p:cNvPr id="2054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3055" y="476672"/>
            <a:ext cx="523220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s-CL" sz="2200" dirty="0">
                <a:solidFill>
                  <a:schemeClr val="bg1">
                    <a:lumMod val="50000"/>
                  </a:schemeClr>
                </a:solidFill>
              </a:rPr>
              <a:t>Docente Nelly Sora  - Informática y tecnología</a:t>
            </a: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F1406-7941-4167-A629-7B86536A5A13}" type="slidenum">
              <a:rPr lang="es-CL" smtClean="0"/>
              <a:pPr>
                <a:defRPr/>
              </a:pPr>
              <a:t>13</a:t>
            </a:fld>
            <a:endParaRPr lang="es-CL" dirty="0"/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id="{7A7CEEB0-D9EE-44E4-874A-AC7C29F97371}"/>
              </a:ext>
            </a:extLst>
          </p:cNvPr>
          <p:cNvSpPr/>
          <p:nvPr/>
        </p:nvSpPr>
        <p:spPr>
          <a:xfrm>
            <a:off x="971600" y="1805864"/>
            <a:ext cx="7684946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s-ES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 magnitud – temperatura.</a:t>
            </a:r>
          </a:p>
          <a:p>
            <a:pPr>
              <a:spcAft>
                <a:spcPts val="0"/>
              </a:spcAft>
            </a:pPr>
            <a:endParaRPr lang="es-E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En mecánica el instrumento más común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para medir la temperatura se conoce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como </a:t>
            </a:r>
            <a:r>
              <a:rPr lang="es-E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pirómetro.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s-E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Éste se caracteriza por medir altas temperaturas y  r</a:t>
            </a: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ealiza la medición  sin tomar contacto con la sustancia. Suele medir temperaturas que superan los 500 grados Celsius</a:t>
            </a:r>
            <a:r>
              <a:rPr lang="es-ES" sz="10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.</a:t>
            </a:r>
          </a:p>
          <a:p>
            <a:pPr>
              <a:spcAft>
                <a:spcPts val="0"/>
              </a:spcAft>
            </a:pPr>
            <a:endParaRPr lang="es-ES" sz="1000" dirty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es-CL" sz="1200" dirty="0"/>
          </a:p>
          <a:p>
            <a:pPr>
              <a:spcAft>
                <a:spcPts val="0"/>
              </a:spcAft>
            </a:pPr>
            <a:endParaRPr lang="es-CL" sz="1200" dirty="0">
              <a:latin typeface="Arial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es-E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0"/>
              </a:spcAft>
            </a:pPr>
            <a:endParaRPr lang="es-E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5 Rectángulo">
            <a:extLst>
              <a:ext uri="{FF2B5EF4-FFF2-40B4-BE49-F238E27FC236}">
                <a16:creationId xmlns:a16="http://schemas.microsoft.com/office/drawing/2014/main" id="{5B7D0945-35B9-4BAB-859E-3B90C7D6F7F2}"/>
              </a:ext>
            </a:extLst>
          </p:cNvPr>
          <p:cNvSpPr/>
          <p:nvPr/>
        </p:nvSpPr>
        <p:spPr>
          <a:xfrm>
            <a:off x="899199" y="1433942"/>
            <a:ext cx="7596336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b="1" kern="1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Instrumentos de medición – Clasificación.</a:t>
            </a:r>
          </a:p>
        </p:txBody>
      </p:sp>
      <p:pic>
        <p:nvPicPr>
          <p:cNvPr id="16" name="Picture 2" descr="https://encrypted-tbn0.gstatic.com/images?q=tbn:ANd9GcRldlMcq1LciwGgw7jjelGQskP7Fvm4hIqQMU9nuebgCCA6sTIF">
            <a:hlinkClick r:id="rId3"/>
            <a:extLst>
              <a:ext uri="{FF2B5EF4-FFF2-40B4-BE49-F238E27FC236}">
                <a16:creationId xmlns:a16="http://schemas.microsoft.com/office/drawing/2014/main" id="{A547D3D1-0BAA-4F7D-8A94-FD4FD0F70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916832"/>
            <a:ext cx="2088232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6742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E2BA2D8C-310D-49D0-8EF3-625A0139C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01" y="111349"/>
            <a:ext cx="1186514" cy="1085535"/>
          </a:xfrm>
          <a:prstGeom prst="rect">
            <a:avLst/>
          </a:prstGeom>
          <a:effectLst>
            <a:outerShdw blurRad="50800" dir="5400000" sx="39000" sy="39000" algn="ctr" rotWithShape="0">
              <a:srgbClr val="000000">
                <a:alpha val="62000"/>
              </a:srgbClr>
            </a:outerShdw>
          </a:effectLst>
        </p:spPr>
      </p:pic>
      <p:sp>
        <p:nvSpPr>
          <p:cNvPr id="11" name="10 Rectángulo"/>
          <p:cNvSpPr/>
          <p:nvPr/>
        </p:nvSpPr>
        <p:spPr>
          <a:xfrm>
            <a:off x="-17463" y="0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-23813" y="1166813"/>
            <a:ext cx="8820151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053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/>
          </a:p>
        </p:txBody>
      </p:sp>
      <p:sp>
        <p:nvSpPr>
          <p:cNvPr id="2054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3055" y="476672"/>
            <a:ext cx="523220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s-CL" sz="2200" dirty="0">
                <a:solidFill>
                  <a:schemeClr val="bg1">
                    <a:lumMod val="50000"/>
                  </a:schemeClr>
                </a:solidFill>
              </a:rPr>
              <a:t>Docente Nelly Sora  - Informática y tecnología</a:t>
            </a: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F1406-7941-4167-A629-7B86536A5A13}" type="slidenum">
              <a:rPr lang="es-CL" smtClean="0"/>
              <a:pPr>
                <a:defRPr/>
              </a:pPr>
              <a:t>14</a:t>
            </a:fld>
            <a:endParaRPr lang="es-CL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A3D231C-4921-405C-BD72-C45EB98B1F6A}"/>
              </a:ext>
            </a:extLst>
          </p:cNvPr>
          <p:cNvSpPr txBox="1"/>
          <p:nvPr/>
        </p:nvSpPr>
        <p:spPr>
          <a:xfrm>
            <a:off x="818706" y="1377647"/>
            <a:ext cx="40818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b="1" i="0" dirty="0">
                <a:solidFill>
                  <a:srgbClr val="777777"/>
                </a:solidFill>
                <a:effectLst/>
                <a:latin typeface="Lato"/>
              </a:rPr>
              <a:t>Instrumentos de medición para la masa:                                                                                                   </a:t>
            </a:r>
            <a:endParaRPr lang="es-ES" b="0" i="0" dirty="0">
              <a:solidFill>
                <a:srgbClr val="777777"/>
              </a:solidFill>
              <a:effectLst/>
              <a:latin typeface="Lato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777777"/>
                </a:solidFill>
                <a:effectLst/>
                <a:latin typeface="Lato"/>
              </a:rPr>
              <a:t>balanza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777777"/>
                </a:solidFill>
                <a:effectLst/>
                <a:latin typeface="Lato"/>
              </a:rPr>
              <a:t>báscula</a:t>
            </a:r>
          </a:p>
        </p:txBody>
      </p:sp>
      <p:pic>
        <p:nvPicPr>
          <p:cNvPr id="1026" name="Picture 2" descr="unidades de medida">
            <a:extLst>
              <a:ext uri="{FF2B5EF4-FFF2-40B4-BE49-F238E27FC236}">
                <a16:creationId xmlns:a16="http://schemas.microsoft.com/office/drawing/2014/main" id="{B4A93A81-ABAB-4236-9BAF-BE68F459B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479" y="4959328"/>
            <a:ext cx="3173137" cy="16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B44244B5-DFCB-4246-BAB8-4CEE1F384EEC}"/>
              </a:ext>
            </a:extLst>
          </p:cNvPr>
          <p:cNvSpPr txBox="1"/>
          <p:nvPr/>
        </p:nvSpPr>
        <p:spPr>
          <a:xfrm>
            <a:off x="5341712" y="1380011"/>
            <a:ext cx="362277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CO" b="1" i="0" dirty="0">
                <a:solidFill>
                  <a:srgbClr val="777777"/>
                </a:solidFill>
                <a:effectLst/>
                <a:latin typeface="Lato"/>
              </a:rPr>
              <a:t>Instrumentos de medición para el tiempo:            </a:t>
            </a:r>
            <a:endParaRPr lang="es-CO" b="0" i="0" dirty="0">
              <a:solidFill>
                <a:srgbClr val="777777"/>
              </a:solidFill>
              <a:effectLst/>
              <a:latin typeface="Lato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CO" b="0" i="0" dirty="0">
                <a:solidFill>
                  <a:srgbClr val="777777"/>
                </a:solidFill>
                <a:effectLst/>
                <a:latin typeface="Lato"/>
              </a:rPr>
              <a:t>reloj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CO" b="0" i="0" dirty="0">
                <a:solidFill>
                  <a:srgbClr val="777777"/>
                </a:solidFill>
                <a:effectLst/>
                <a:latin typeface="Lato"/>
              </a:rPr>
              <a:t>calendario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CO" b="0" i="0" dirty="0">
                <a:solidFill>
                  <a:srgbClr val="777777"/>
                </a:solidFill>
                <a:effectLst/>
                <a:latin typeface="Lato"/>
              </a:rPr>
              <a:t>cronómetro</a:t>
            </a:r>
          </a:p>
          <a:p>
            <a:pPr algn="l"/>
            <a:endParaRPr lang="es-CO" b="1" i="0" dirty="0">
              <a:solidFill>
                <a:srgbClr val="777777"/>
              </a:solidFill>
              <a:effectLst/>
              <a:latin typeface="Lato"/>
            </a:endParaRPr>
          </a:p>
          <a:p>
            <a:pPr algn="l"/>
            <a:r>
              <a:rPr lang="es-CO" b="1" i="0" dirty="0">
                <a:solidFill>
                  <a:srgbClr val="777777"/>
                </a:solidFill>
                <a:effectLst/>
                <a:latin typeface="Lato"/>
              </a:rPr>
              <a:t>Instrumentos para medir la longitud:</a:t>
            </a:r>
            <a:endParaRPr lang="es-CO" b="0" i="0" dirty="0">
              <a:solidFill>
                <a:srgbClr val="777777"/>
              </a:solidFill>
              <a:effectLst/>
              <a:latin typeface="Lato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CO" b="0" i="0" dirty="0">
                <a:solidFill>
                  <a:srgbClr val="777777"/>
                </a:solidFill>
                <a:effectLst/>
                <a:latin typeface="Lato"/>
              </a:rPr>
              <a:t>Cinta métrica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CO" b="0" i="0" dirty="0">
                <a:solidFill>
                  <a:srgbClr val="777777"/>
                </a:solidFill>
                <a:effectLst/>
                <a:latin typeface="Lato"/>
              </a:rPr>
              <a:t>Regla graduada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CO" b="0" i="0" dirty="0">
                <a:solidFill>
                  <a:srgbClr val="777777"/>
                </a:solidFill>
                <a:effectLst/>
                <a:latin typeface="Lato"/>
              </a:rPr>
              <a:t>Calibre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CO" b="0" i="0" dirty="0">
                <a:solidFill>
                  <a:srgbClr val="777777"/>
                </a:solidFill>
                <a:effectLst/>
                <a:latin typeface="Lato"/>
              </a:rPr>
              <a:t>micrómetro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ED1B783-09FE-40D1-BFC2-55C2C650DC5C}"/>
              </a:ext>
            </a:extLst>
          </p:cNvPr>
          <p:cNvSpPr txBox="1"/>
          <p:nvPr/>
        </p:nvSpPr>
        <p:spPr>
          <a:xfrm>
            <a:off x="732007" y="2972228"/>
            <a:ext cx="46097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CO" b="1" i="0" dirty="0">
                <a:solidFill>
                  <a:srgbClr val="777777"/>
                </a:solidFill>
                <a:effectLst/>
                <a:latin typeface="Lato"/>
              </a:rPr>
              <a:t>Instrumentos para medir ángulos:</a:t>
            </a:r>
            <a:endParaRPr lang="es-CO" b="0" i="0" dirty="0">
              <a:solidFill>
                <a:srgbClr val="777777"/>
              </a:solidFill>
              <a:effectLst/>
              <a:latin typeface="Lato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CO" b="0" i="0" dirty="0">
                <a:solidFill>
                  <a:srgbClr val="777777"/>
                </a:solidFill>
                <a:effectLst/>
                <a:latin typeface="Lato"/>
              </a:rPr>
              <a:t>Transportador</a:t>
            </a:r>
          </a:p>
          <a:p>
            <a:pPr algn="l"/>
            <a:endParaRPr lang="es-CO" b="0" i="0" dirty="0">
              <a:solidFill>
                <a:srgbClr val="777777"/>
              </a:solidFill>
              <a:effectLst/>
              <a:latin typeface="Lato"/>
            </a:endParaRPr>
          </a:p>
          <a:p>
            <a:pPr algn="l"/>
            <a:r>
              <a:rPr lang="es-CO" b="1" i="0" dirty="0">
                <a:solidFill>
                  <a:srgbClr val="777777"/>
                </a:solidFill>
                <a:effectLst/>
                <a:latin typeface="Lato"/>
              </a:rPr>
              <a:t>Instrumentos para medir la temperatura:</a:t>
            </a:r>
            <a:endParaRPr lang="es-CO" b="0" i="0" dirty="0">
              <a:solidFill>
                <a:srgbClr val="777777"/>
              </a:solidFill>
              <a:effectLst/>
              <a:latin typeface="Lato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CO" b="0" i="0" dirty="0">
                <a:solidFill>
                  <a:srgbClr val="777777"/>
                </a:solidFill>
                <a:effectLst/>
                <a:latin typeface="Lato"/>
              </a:rPr>
              <a:t>termómetro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CO" b="0" i="0" dirty="0">
                <a:solidFill>
                  <a:srgbClr val="777777"/>
                </a:solidFill>
                <a:effectLst/>
                <a:latin typeface="Lato"/>
              </a:rPr>
              <a:t>pirómetro</a:t>
            </a:r>
          </a:p>
        </p:txBody>
      </p:sp>
    </p:spTree>
    <p:extLst>
      <p:ext uri="{BB962C8B-B14F-4D97-AF65-F5344CB8AC3E}">
        <p14:creationId xmlns:p14="http://schemas.microsoft.com/office/powerpoint/2010/main" val="266940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15</a:t>
            </a:fld>
            <a:endParaRPr lang="es-CL"/>
          </a:p>
        </p:txBody>
      </p:sp>
      <p:sp>
        <p:nvSpPr>
          <p:cNvPr id="6" name="1 Elipse"/>
          <p:cNvSpPr>
            <a:spLocks noChangeArrowheads="1"/>
          </p:cNvSpPr>
          <p:nvPr/>
        </p:nvSpPr>
        <p:spPr bwMode="auto">
          <a:xfrm>
            <a:off x="7812088" y="188913"/>
            <a:ext cx="684212" cy="719137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CL" altLang="es-CL" sz="2900" dirty="0">
                <a:solidFill>
                  <a:srgbClr val="FFFFFF"/>
                </a:solidFill>
                <a:latin typeface="Calibri" pitchFamily="34" charset="0"/>
              </a:rPr>
              <a:t>?</a:t>
            </a:r>
            <a:endParaRPr lang="es-CL" altLang="es-CL" dirty="0"/>
          </a:p>
        </p:txBody>
      </p:sp>
      <p:sp>
        <p:nvSpPr>
          <p:cNvPr id="2" name="AutoShape 2" descr="data:image/jpeg;base64,/9j/4AAQSkZJRgABAQAAAQABAAD/2wCEAAkGBxQSEBUUEBQVFhQVGB8WFRcUGBQZHRQWFxcYFxUaGBceHCghGBwlHRUVITEhJSkrLi4vFx8zODMsNygtLysBCgoKDQ0NFA8QFCwcFBwsLCwsLCwsLCwsLCwsLCwsLCwsLCwrLCwsLCwsLDcsLCwsNywsLCwrKzcsLCw3Nzc3LP/AABEIAOAA4QMBIgACEQEDEQH/xAAcAAABBAMBAAAAAAAAAAAAAAAAAQUGBwMECAL/xABIEAACAQMABgYFCgUBBwQDAAABAgMABBEFBhIhMUEHEyJRYYEyUnGRoRQjM0JicoKSscEIQ6Ky0cIVJFNjc+HwJXSDkxZEVP/EABYBAQEBAAAAAAAAAAAAAAAAAAABAv/EABkRAQEBAAMAAAAAAAAAAAAAAAARASExQf/aAAwDAQACEQMRAD8AvGiiigKKKKAooooCiisdxOqKWdgqjiWIAHnQZKKgunOkiGPK2y9a3rHcvlzb4VAtMa43VxueVlX1Y+yPPG8+dBcmkdYLaD6aaNfDOT+UZNRu+6TrRPoxJJ7F2R/Vj9KpuacZ3nefef3NCRO3oxv7WGz/AHYNWKsm46Wj/Lth7Xk/YLWjL0s3PKGAe3rD/qFQmPRkp5KPNj+i1l/2FMea+Suf3FOCJYOl65HGCA+zrB+5rag6ZT/MtR+CT9itQZtWpfWH5H/zWCXV2YeqfzD/AE04Itey6X7NvpUmj/CHH9Jz8KlOitbrK5+guY2Pqk7LflbB+Fc4z6ImX+Wx+5hvgN/wpukGDggg9xGCPI76I66orl/Qmud7aEdRcPs/8OQl0/K3o+WKsrVvplichL6IxHh1keWQ+LL6S+WagtaitbR2kIp4xJBIkiNwZCGB8xWzQFFFFAUUUUBRRRQFFFFAUUUUBRRRQFFeXYAEk4A3knkKrDXTpBLEw2RwvBpRxPeE7h40Eo1p11htMonzk3qjgv3j+w31VOnNYJ7tszOSOSjcq+xf3NM/WEnGCWPADeT/AOd5p0sNBNIRtjP2B6I+8frfp7avSw1ozPkRja5Z4KPa3+MmnKy1feT0iW8Eyo9/pH4VM9B6BjZipZS0eNpFI7GeGQOHCn+CPqrpYSoCSR7URA39YhPWKfwlWHsbuoInozVDBA7KkjOBjJHM954jf408toCKHq9tSescRg9zMGIJ8OzjzFSG70eTNBKmAYyytnnHIvaA8dpUPka2L2zWVQr5wGVxg4IZGDL8QKQpk0pYJb20sqoCY0L4PPZGTThLZIsbOFG5S3uXNOE0SupVwCrAhgeBB3EGtWz0hDM0sUTo5hPVyqN+wSCArcuR3eFER3UC9N9YJcTKgd2cdgYGFcqvwApzsIFlacFFAil6pftYjRiT5uR5VhuNZ9HWbdQ08EJH8tcAKTvOQowKebFo2TbhKlJDt7SEEOTjLZHHgPdQM02jYWmMOx2hH1hO7ABYqo9pw3urQ0lqlEwAbZ7RwA2Dk4JwAeeAfdUnis1WWSUZ2pAqtngBHtbIHd6bVguLNnuopDjq4kcqOfWvhQceCbY/FQVfpjo2G8xZQ+GWH5TvHkag2l9Az2+TInZHF0yQB3ndlfMV0NpW7KvDFHs9ZK/MZ2Y07UrEezsjxYV40raQhdqUqgyF2mIAyxwBk95OKDnbQen7izk6y0laNuYG9W+8h3N+tXdqN0rQ3ZWG7AgnO4H+XIfssfRPgfImo5rR0apJl4D1bcdw7Le1Rw9o+NVXpXRctu/V3CFTy5hh3qeBFIOvqK5/6OulGS0KwXpMltuVXOS8A4e108OIxzq+rS5SVFkiYOjjKspyGB4EGoM1FFFAUUUUBRRRQFFFFAUjMACScAbyTypaqnpU1xJLWdu24bp2HM+oD+vu76DS6QNeDcMYLZiIQSGYfzSP9H61CLdGkbZQb+ZPBR3n/HOsNnA0jhU48STwUcyf8c6sHVrV4YAA7PEk8WPeTVVq6v6uZ4A7/SY8W/wPCploiCNJmgK7Lqodc4+dQ7iy9+DuI5ZHfWaJHgmUFdqCTCqUUkxSfbxxRvW5Hju308SWyMyMygsmShPFdoYbHtFCo6mqhj0p8tgkEayIVuI8E9ad2yRvwDuBz4eJqTED3cPCo5rjrhDYRnby0xXMcaqSSd4BY8FXI4msfR9puS60alxdMC5L7TBQowjEDcPAUEnoqtb/AKQzLpO0t7IkQtKEmd0I63JAwm0MhRv3881ZVENmn7W5li2bSZIHO4u8ZcgY+qNoYPic1Vupdtcw2+mYbXMtysixKwwCzZlVpBtHceJ3mrkquuj6dY77TTOwVEuNpmO4KA05JNBJNXtVLaC0SFoI2LKOuMiqzSOR2y7HJO/NR7o0Tqb3SNrCSbaGUGMZJCM3pKD5fCtmPSF5pUE2bfJLEkgTkZmnAOCY1O5F49o791SXV3QEFjD1VspAJ2mZjlnc8WZuZoHSkopDQYLiaNGUyMisx2ELFQST9VSeOcDcKj+t+rUl9LbK0ii1jk6yePBzKV3oM8MbsY8TUJ1wgvv9oWEl80HVmdVijgLkIcgsSWUEk9/wFW61BpaTvFhReztMzBI41wC7HkO4AAk9wBrQ1h1ahuoykqBgfIg8ip5Hxp1a2QyLIRl1Uqrb9ysQWwOG/ZG+tK+vJDMkMA37nlkZTsxxZO4es7bJAHIZJ5AhQOuGqUthJ2stExOxIB7lfub9eVO3Rt0gPo6Tq5Sz2jHtIN5iJO90H6rz4jfxu7SmjY7iJo5VDI4IYHmD/wCca5/121SfR8+N7Qufmn8slW+0N/tG/voOobW5SVFkjYMjgMrKchgeBBrLXP8A0Ra8m0lFpcsfk8rYQn+TI3+hj7ic8zXQFQFFFFAUUUUBRRXiWQKpZjgAEknkBvJoIx0h6z/IrbsH56Xsxj1fWfy/UiqF3s27LMxwO9ifGnXXLT5vbt5cnY9GIeqg4eZ3nzrc1Q0XtnrCN5OI/ZwZvPePYD31elPmqmgMADiTvdu8/wCBwFTiawljCvbHLIMGFiAso8G+o45HhyPePNtoYGIKGdG3EOhwVYcD3MPA5Bp1sFkCYnKFwSNpAQGHI4PonvG+oVnU7u79qWikqo19JD5mX/pt/aah/Quf/Rofvyf3mpjfDMUgG8lGwO/smol0QWskWiYkmR43DyZV1ZTvbIODvoG7pGP/AKtob/rN/fBVi1AOkGylfSWiXjjd1jmYyMiswQF4N7EDsjcePcan1AVAbzo8d1vwtyF+XSrI3zZ7Cq7uUPa7WdsDPhU+ooIPaaqaRijWOPSYCIAqjqF3KNwHGn7V3RtzDt/K7r5RtY2ewE2MZzwO/OR7qeaKApDS0lBAelD6fRn/ALsfoKnxqPa2atm8e1YSBPk8wl3qW28fV4jHt31IDQFJRRQN0azPOWc9XDGSEQEEzHhtufqr3KN/M91Lp7Q0d3A0Mw7Lc+asODDxFbk5YK2wAXwdkMSAWxuBODgZ54rV0VaSJtNNKZJHxnGQiAcFjTkN/E7zz8A5r1j0TJaXDwTDtLz5Op9Fh4H/ADV4dC2ufyu3+Sztme3UBSTvli4KfFl3A+R51r9LWqvyu16+Jfn4BkY4vHxdfaN5Hs8apTV3TUlldRXMJO1GwJA+un10PgRke48qDr+itTRWkEuII5ojlJFDqR3Ef+CtuoCiiigKgnS7pzqLMQqe3cZX/wCMY6z35A86ndc/9J+mev0jIAezD8yvtX0/6sjyoI1ZWplkWMbto7z3LxY+6rg1Z0UNnhsjGyuOIGMDB76gWothts0h5nYX2DBb44HlVrDR0myphlMbKMbJUOjffXcfMMPOjRq1c1du7O4IF2ZrIhjsTDMiOTuAbu3nf4cKx6469x2ckMUWxLNJIqsu1ujRjjaJHPJG6pZb7WwvWbO3jtbGdnPPGd+PbVYdK+hbe3Sze3gjjdrxQzIoUsCCSCRx3jNVEw1u1qFm8cEUZnupjiGEHGePaY/VXcfce6mm50hpqBDNJDZyxqNp4YTIJFUbzssdzECtLQ463Wi8d+MMIVM8gdkbvIt+Y1YwoGnVjT8V9bLPBnB3MrcUYcVP+eYxTqarjos7F9pSFfQSYMo5AkuDj3D3VY9EFFFJQFFFFFFFFJQFFFFAUlFFEJVdQRPpi9uhJPLHZWsnUrFC2wZZFztM7DfjP6CrFNMWsWskFlsqwLzSfRwQrmSU+AHL7RoInexyaGvLQQzSSWd1L1LxTMXMTkqFZGO/Haz5eNSTXDRt7cdXHZzrBEcid8Hbxy2D47+GPbTVZaDur67hu9JKsUcB27e1U7RViQQ0rcCwwvu5VOKDBomz6mCOIu0mwoTbfG0wAxlsVz30l6vfIr91UYilzLF4Bj2l8j8CKvqwt7guHuJV54hhXCDPrO3acjw2R4VFumfQon0f1wHbtjt5/wCW2BIPZuB/DQan8PusO1FLYud8WZYh/wAtm+cA9jtn8dXDXJ2oOm/kWkreYnCbexJ/05OyxPgMg+VdY1AUUUUGppa8EEEsrcI0Zz+EE1ytPcl2Zm3sxLHxLEk/EmugOl+86rRE+OMhSMexpF2v6Q1UDomHrLiJPWdQfZnJ+ANXBb+omjNiNF9Vd/3j2m+JNSy0F0rqsnUyRnOXXbjddxx832g2/A9IceFN2ho3WHaiRXcn0WbYBHPtYO/yp5sLmRw3WwtEQfrNGwbxUqTu9uKitqq76aPobH/3qf2tViVjlhVsbaq2DkbQBwe8Z51UV3rSr6N0wNJFWa0mTqrkoMmI8AxHdlUP5h3U+6T6QrCKAypcJK2MpHGcu7fVULy3441KmGQQd4PEHn7ab7fQltG+3HBCr8dpUUHPtxQRjos0JLDBLcXS7M13IZSp4quTsg9xOSceIqb0UUCUUUUUUlFFAUUUUBSUtJQFJRSGgUVVejYtJw3txdPo8TSStiNmlUdVECdlF443YqeaS1mtYPpZlyPqrlj7hnHnWXQWnIbyMyW5JUNsnKsuGABI3jB4jeMiiGPR2nNIvNGsujhHGzAO/XA7C8zjnipZRSUGlfvcbQW3WLZI7UkrN2T3CNR2vzCtmSz623aGbD7cZSQgYDbS4YhcnA3ndmvF7O0aFkjeVsgBEKAnPixAAHtr1oyeVgTNEIt/ZG2rkjntYGAfYTQcq6RtDFJJE3FGZD+EkZ+FdXahaW+VaNtpics0YDfeXst8Qa546V7HqdLXGOEmzKPxoAf6larW/h8vi+jZIifoZ2A8FdVcf1F6gtCiiigrHp7uNmyhT15t/wCFGP71VOpMe1ep9kM3wx+9WN/EG/zdoPtOfcoH71Aejlc3n4D/AHLV8VdsN6II02kmYHnFE8mz97ZBIpzs7pZUDoGAPrqyHdu3qwBFNd3rBa2gRbmdIiwyoc42gNxxTnZXqTRrJCwdHGVYcGHeKIbNZNabexCiYs0j/RxRqXkf2KOXjTXo3pAt5JliniuLV5DiP5VGYw5PABjuyaatCkf/AJLefKMdZ1SfJdr1MDa2fHj8a3+l8w/7Kl6/G0SBDnj1uezs8+G1nwzRU0opn1PvzcWFtKxyzxKWPecYJ+FPFEFJRRQFJRRRRVX64a13drpMRswEA2ZIwox1i/WDHmdzDd4VaFV30yWET26Sl1WeAkqpYBmjbHWALxONlW/Ce80E+tblZI1dDlXUMpHMEZFZapzVPpD+R2IiljZyrkRnaAAVstg8zg55cCKx3HSVeXT9XZo20fqwJtHzYgke3dQXHPOqDakZVA4liAPeajuk9erOEH5zbI9TePzHAqA22pOlbxg9zIsKnfmVjI4z3KM7/wAQqUaL6LLNMG4Mlw322Kr+VSMj2k0DPe9KUkjFLKAseA2VaVvcBge41iXQmmL7fO3ydDylbl/0k3e/Bqz7KxihXZhjSNRyRQo+FZ6CB6L6LrZMNdSSXDdxOwmfBFOce0mppY2UcMaxwosca+iqAADmd1bFJRDLp3Wi3tGVJWZpWGViiVpHI79hd4HiaxaG1utrmTqlLxzYz1U6NG5Heob0vKsWidCrZS3l5czKzTPtmRhsiGEZ2Uzk4Azx3ZwKjmtd/FpG7s4tHMJZoZ1mkmj3rDCuQwZ/E43eFBYc0oVSxzhRk4BJwN5wBvPsFaui9MpM2yiTjAztSQyxr7AzAZNbksgUFicAZJPcBvNNeiNa7O5k6u3uI5HwTsqTnA4nhQVb09W+LyB/XiIP4W3f3Gnb+HG57d5H4Rv/AHLWv0/rvtD4OP7awfw7P/v1yO+EfB/+9NF/UUUVBUH8QqfN2jfbce9Qf2qBdGjf79jvQ/3LVm9P9vnR8T+pOP61ZaqXUCfZ0hF9rK+9SR8RVV0FNoeCcKZ4Y5CowC6hsA8cZrctrZIkCRqERdyqowAPAcq05dHJOi9Zt4XgEkkQHPeFYbXnWzZ2iRJsRjZUb8ZJ3ned5JNEQrT8dnpHSDWVykkNzAokgnRlVmBwR1Z35xxwRxBxTPr5qzb2djLcXVxPczbBjt/lLghXf1EAG/AJz4VNtaNUre/CmYMsqfRzRHZdPY3MZ34NNejuj2FZVlup7i8aPfGLl9pUI4ELwJ9tFPGpdiYNH20TjDJEoYHkSMkfGnqkJooFpKKKAopKSgrDXvSukPljW1ssrKVDJ1S4yrA8XHPIYcRwpn0P0ZXsriS4McGSGOT1jnfvyFOPex41dFFBRml7jq9L9RfRRPHGwDZQYeJlGHA9mCfFSKu20tkiULEqonIIAB8Krnpl0N2Ir2MdqIiOXHONj2SfANu/HUm1A0uLmyXflo/m28QACh8wR5g1MzMyYbtSWkopKqCiikoory5ODgZONw7zyFeqSgj+qun00hBJtxqro7RTwsQ+wVOO1kDIOO6ot0qWUVnDHe2oWC6SVVQxgL1oOdpGUekMDPlUg05qVHNMbi3mltLg+lJbnHWf9ReDVq6P1AXr1nvrqa8kQ5QTegpHAhMnfREvTtINoekvaU+I3j44rW0foC2gfbht4o3xjaRADg8RmtqWMOpVhkMMEd4PGtfRuhooW2ogynGMdZIVx90sRndxxQVj0/tvtB98/wBtYP4dkzfXJ7oQPe//AGrB09XGbuBPUiJP4m3f207fw423bvJPCNP7m/epou+iiighnTDZdboa5xxjCyj/AOORWb+kNXOWh7nqriGQfUkRj7Awz8M11xpC1EsTxtwkUofYwI/euP7y2MUkkTelG7Rt7UYqfiKDqCJXkgAik6tt2HCq+BzwG3Vm0fZtGDtzSSlucmxux6qqoC0wdG+lvlNhE59IDYf7yHZP6Z86d7SO6LhpniRB/LiVmLbjjalY+e5RwqqcqKSofr1py5jmtbOxKLNdM3zjjIjRR2iB3/4oJjSVBLjVW/hRpYdKTPMoLbMyqY3wMkbP1Qaf9S9OG9sYp2UK7AhwOG2p2W2fAkZoh8pKKKKKSiigWikooNfSFmk8TxSDKSKUb2EYqpujS5eyv5LOc79oxN3EjfGw8D/rFXDVWdLGizDcQ38e4HEUuOTAkxv7eX4VoLSopv0BpEXFtHKOLL2h3MNzD31v0BSUUUQUlFMGuGsBtYlWFdu6mPV20XrOeLH7KjeTQP8ARUH6JLuaWzlNw7PILhwS7FsYC5A7hnO4bqm9BhvLbrE2dt03g7UbbLDHjg7vCvWirV4wRJM82T2S6xgqO7KKNr2kVr30E5YNbyquBgpIm0jb+OQQynluPLhWzPd9TbNLPsr1cZeTZzsgquWwTvxu3UHPvStfddpacjhHsxD8CDP9RarV/h8sSmjZJT/OnYj7qKqD+oPVBaRuzLJJK3F2Zz7WJNdX6i6J+SaOtoSMMkY2vvN2m+JNQP1FFFAVzd016E+TaTaRRhLpetH3xhZfjsn8VdI1AemfV35Xo5pEGZbXMy44lAPnVHflRn2qKCv+hLTWzLJasfSHWx+0YDj3EHyNWxpK4mBVbeIOWBy7uFSP2gAsx8APMVzHoTSrW1xHPHvMbBsesPrDzGRXUGjb5ZoUlj7SuoZfEEZA9tUZLVXCKJWVnx2ioKgnwUk4HnUE6UpFZraKBZDpAvtWpiIUx43Mzk/U8PCnDV7TOkLq6LvbC3sl2lxL9I7A4BHsIPcN/E1oa62s9tpGDSUELTpHGYZo03sFOSGUc+J9worX0xobTktqUN1bkkYdIgUdxzXrMYBPhin7o50jBLYqlvGYfk56mSJjlo5F9LJ+tk5OabpelG02fmYrmWU8IRCwOe4ngPLNZujTQs8EdxPdLsS3kxnMf/DByQD49o/CgmdJRSUC0lFFAUUUlAtNuseiVu7WW3fhIuAfVYb0byYA+VONFBWfRJpRlMtpLudCRg8njJRx8B+U1ZdVZr3bGx0pDeRDCTsNvHDrUxkH76/oas62nEiK671YBh7CMigy0lFFEaulNIJbwvNKcJGpZiO4d3jUG1PvoZpm0jfXFus8g2YImlj/AN2h5DedzHJz7fGp7d2qSo0cqh0YYZWGQw7iKZxqZo//APjt/wD61oI10S6RhEEsZljEj3UhVC67TAkYKrnJz4VYYqBdHGqiQxs9xbKs6zuYmdRtKn1Nk8hjNPWt82kI+rl0ekcqpkzQt6Ug5bJ8N/A5386gdtHm5VwkwjkTBxNHlCMcA0Rzx71byFRPpo02IbEQA9u4Ozj/AJa4L+W9R51NtFXLSQJJIhiZlDMjEEpkZwTXO3SPrF8tv5HU/NR5ji+6p3t+I7/dVGPo90H8s0nbwkZQN1knd1cfaOfAnZHnXV9VH/D/AKu9XbyXrjtT/NxHuiRu0fNx/SKtyoCiiigKRlyMHgeNLRQcs9Jmq50ffuijEEnzkB5bJ9JfarEjHdipb0K61BSbKZtzEtAT34yyZ8iR51Z3SRqiukrMxjAmjO3Ax5OARsn7LA4PkeVcwqskMv1o5Ym9jI6n9QRQdUaTuWijLJG8rbgqJjJJ4ZJ3Kvex4Vj0YJurzclOsJJxGDsoDwUE72x627PdTJ0fa2rpC33kCeMASr8A4HqnB/SnPTRuGKxWw2NsHbuDskQqN3ZX68hzuyMDBJ4YNU5UlIi4AGScDGTxOOZpaAqH3Ummusfqlser2jsbRk2tjPZ2sc8YqX1o6d0olrbSzyejEu1jvPBVHiSQPOgg91rBpeK7htmWzeSUglIhITHECNt3JICjBOO/FWOahvRvo5upa9uN9xenrWJ+pEcmJF7lwc+7uqYUQtJRUd1n1uis2SLYee4l+jghGWPi3qj/AL0VIqKhVtr8UlSPSNpLZ9YcRyOQyE9zMB2TU0oGTXTQvyyyliGOsxtxZ5SpvTfyyd3nUR1b1meDQ1xI6lZLXKqJAdztvVWB7mbh3EVZNQ3pQ0VcXVokNpGHLzK0uSqjYQHG0SfW2fy0RjtU008aP11kNpQ2yYnyMjODv8ak2hFuBDi8aNpcnJiBVdn6u486jc+rWkSu2ulHE/EIsaCEfZ2eOOWTmt3UTWN7yKRbhAlxbSGGcDgWGe0O4HB3eFQSaiilFB4lUlSFOyxBAbGdk43HHPHdWHRMsxBW4jCuv10OUlB4MuTlT3qeHeRvrBbxTx3BBPWwSEtkkBrduOz9uM8uanvB3e9ZdPRWNs08x3Dcq83c8FHjVET6YNa/ktt8nib5+cYOOKRZwzeBO8DzqmNU9APf3kVtF9c9tvUjGNtvIcPEitfT2l5Lu4eeY5dzw5KPqqvgOFdBdDepXyG16+ZcXNwAWB4xR8VTwO/J8cDlUE90fZpBEkUQCpGoRQOSqMCtiiigKKKKAooooCqi6aNQjKrX1ouZFHz8aj6RR/MUesBx7wO8VbtFBx7q/pyWznSe3bDLxHJ15q3ga6R1R1mh0jbiWE4YbpIz6SN3Hw7jzqvOlvoyMZe8sEyhy08Kj0DxLoB9XiSvLiKq/V/Ts1nMs1s+yw3EfVdeasOYqjpe90c8twpkYC3jw6opOZJRnfJ9ldxC8zvPCtm4vUR40ZsPKSEXBJbZG0x3cABzO7eO+mXUnXiDSSYUiOcDtxE7/EqfrL408potVnecks7qEG1jEaDfsoOQJ3nmd3cKDYqvemKctBbWo/8A2bhVb7qkfuRTq+s8smmBZWyq0cKFrt2B7JOCoU94yB45PdUnnKbSB9jaJwm1s5LAFiFzzwpO7uor1DEEVVUYCgKB3BRgfpXuikoCqg0frMkWmtISmKSecv8AJ7eKIZOzGSshydyjsr7zVv1W+p1sltp3SKS4WSYiWAtu20d2eTZPPey/lNBk0vrBFeKLHStrPaCcjq3fYK7YPZw/BW/zU+s4OrjSPaLbChdpuJ2RjJ8d1QnpjmjOj+oIDzyyIIEG9tsHewHEDGRn7WOdTa1RhGgc5YKAx72AAPxqIy1GNevlqRxz6PJYwvtSwjHz0XMDdxGOXInuxUnooIC3SzZBPRn67h1HVna2vVzwrc6NdFTIlxdXS7Et7L1xQ8UTtFARyPbPwqVt1QlUHY61gWXIXaKrjaI5kDaHvqN68aeuLGS1lVVa0aTq7nAJddogKQe7eeXEY50EkkvUWVImJDyBimQcNsY2htcNrBzjjgE8qwXei2M6TwMFkGEkBzszQ5PZb7S7RKnkd3Amti/0clxGobO5lkR1OGRhvVlPI4JHsJHOtfWbWW3sIjJcOB6iD0pD3Kv71RtaY0pFawPNOwVEGSeZPIKOZPdXOOvOt0mkbjbbsxLuij9Ud572PM151z1wm0jLtSnZjUnq4gdyA8z6zeNSbor6Nmv2W4u1K2gOVG8GcjkPsd554xQOXQtqAZ3W+u1+aQ5gRh9Kw4SEeqDw7yO4VfleIYgqhVACqMAAYAA3AAchXuoCiiigKKKKAooooCiiigDVPdJfRIJS1zoxQsh7UkHBZDzMfJW8OB8Odw0UHGCPJBLkbcUsZ8VdGHxBq2dTOmDGzFpIZ4AToPjIo/VfdVka79H1rpJcyDq5wMLNGBtbuAb118D5YqgNcOj+80cxMqdZDymiBK4+0OKH27vE1R0bYSwzL11uyOHA7aYO0BwBI7snca1JdGM14szkFIoysS78iRyesc8vRCqPa3fXMeg9PXFm+3aytGTxAPZb7y8DVp6vdNPBb+H2yQfuhP6GgsTSt463FtDGQGlZnfIB+ZiUF8e1njXP2qz6VvhBHtsC3aVAFxktI4RQM+LVraH1tsbvBguIy3qsdlhnlstg05Xujll6vbyQjiVcHcWXOznvG/OO8Cg83EojVnc4VAWY9wAyT7qaNPaAtb6NGuE2go245AWR0BAbIYbxuwcU66Y0cZ7eWINsmRGTaxnZ2hjOPOsklr82UHqFR4dnAoInqjq3o8EXVoTO29VmkdpCMcQudw9tSa1u0kLhDkxv1b8ey4VWx7mU+dNWoerTaPslt3cOVZm2lBA7RzwNOmjdF9VJcPtZ6+US4x6J6tIyPH6MGgxw34a5kg2SGjRJNo4w6yFxu9hTf94Vhu7l47uBSfmpldMYG6ZcOm/jvRZBjwFOP+z064Tb9sJ1fHcVLbW8czkcfE1r6U07bWwzcTxx49ZhnyHGg86T0YZWhdGCyQyB1JzgqQUlQ49ZGPmAeVOEoUKS+NkbyWxgY35JPDFVnp/plt0BFlG0zcmfKJ7vSPwqrdZdcru+P+8SnY5Rp2UH4efnmgtfXHpZhgzHYgTS8C/8tPP659m6qW0rpWa6lMlw7SSNuyfgFA4DwFOGq2p93pBgLWIlecr9mNfa3P2DJq/tROi+20fiR/n7kb+scDEZxj5tfq895yaggfRr0RNLs3Ok1Kx7mjtzkM/MGUfVHDs8TzxV7RxhQFUAADAAGAAOAA5V6ooCiiigKKKKAooooCiiigKKKKAooooCvLoCCCAQdxB3gjxFeqKCu9a+iCyu8tAPksp37UQGwT9qLcPdiqq1h6ItI22WjQXKDnD6X/1nefLNdM0UHFt1bvE2zKjxsOUispGPAgGnHRus13b/AEF1Og7g7EflOR8K63v9HRTrszxRyKdxDqrD4iohpHok0XKSfk5jJ5wvIo/LnZHuoKZtOlbSScZUf78a/qMU4x9M96OMUB8mH71NrvoJtD9HcXCeB2G/UU2S9AY+rfMPbED+jClEfbpnvOUMA/Of3rQu+lzSDei0SfdQH9Sal0fQH618fKED/XThbdA9qPpLmdvACNf2JoKh0lrpfz7pbuYj1VbYHuXFMqbUj4AZ3PdtMx/U10rYdDui4yC0Lykf8SSTH5VIB86l+i9CW9sMW8EUQ+wir8QKDmvV3ow0jd4PUmBD9e4ynuT0j7qtTVXoWtLfD3jG6k44I2Y1/BklvM+Qq0KKDFbW6RoEjVURRhVUBQo7gBuFZaKKAooooCiiigKKKKAooo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E7586D8-2B0A-46E8-AEB9-C5E4BFA9FB3B}"/>
              </a:ext>
            </a:extLst>
          </p:cNvPr>
          <p:cNvSpPr/>
          <p:nvPr/>
        </p:nvSpPr>
        <p:spPr>
          <a:xfrm>
            <a:off x="2104823" y="2564904"/>
            <a:ext cx="493435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Gracias</a:t>
            </a:r>
            <a:endParaRPr lang="es-E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088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E2BA2D8C-310D-49D0-8EF3-625A0139C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01" y="111349"/>
            <a:ext cx="1186514" cy="1085535"/>
          </a:xfrm>
          <a:prstGeom prst="rect">
            <a:avLst/>
          </a:prstGeom>
          <a:effectLst>
            <a:outerShdw blurRad="50800" dir="5400000" sx="39000" sy="39000" algn="ctr" rotWithShape="0">
              <a:srgbClr val="000000">
                <a:alpha val="62000"/>
              </a:srgbClr>
            </a:outerShdw>
          </a:effectLst>
        </p:spPr>
      </p:pic>
      <p:sp>
        <p:nvSpPr>
          <p:cNvPr id="11" name="10 Rectángulo"/>
          <p:cNvSpPr/>
          <p:nvPr/>
        </p:nvSpPr>
        <p:spPr>
          <a:xfrm>
            <a:off x="-17463" y="0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-23813" y="1166813"/>
            <a:ext cx="8820151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053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/>
          </a:p>
        </p:txBody>
      </p:sp>
      <p:sp>
        <p:nvSpPr>
          <p:cNvPr id="2054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3055" y="476672"/>
            <a:ext cx="523220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s-CL" sz="2200" dirty="0">
                <a:solidFill>
                  <a:schemeClr val="bg1">
                    <a:lumMod val="50000"/>
                  </a:schemeClr>
                </a:solidFill>
              </a:rPr>
              <a:t>Docente Nelly Sora  - Informática y tecnología</a:t>
            </a: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F1406-7941-4167-A629-7B86536A5A13}" type="slidenum">
              <a:rPr lang="es-CL" smtClean="0"/>
              <a:pPr>
                <a:defRPr/>
              </a:pPr>
              <a:t>2</a:t>
            </a:fld>
            <a:endParaRPr lang="es-CL" dirty="0"/>
          </a:p>
        </p:txBody>
      </p:sp>
      <p:sp>
        <p:nvSpPr>
          <p:cNvPr id="17" name="5 Rectángulo">
            <a:extLst>
              <a:ext uri="{FF2B5EF4-FFF2-40B4-BE49-F238E27FC236}">
                <a16:creationId xmlns:a16="http://schemas.microsoft.com/office/drawing/2014/main" id="{6EE82156-A637-43CA-A166-3DE9A0676D0D}"/>
              </a:ext>
            </a:extLst>
          </p:cNvPr>
          <p:cNvSpPr/>
          <p:nvPr/>
        </p:nvSpPr>
        <p:spPr>
          <a:xfrm>
            <a:off x="1763688" y="1418239"/>
            <a:ext cx="6444208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2800" b="1" kern="18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Instrumentos de medición</a:t>
            </a:r>
          </a:p>
        </p:txBody>
      </p:sp>
      <p:sp>
        <p:nvSpPr>
          <p:cNvPr id="19" name="7 Rectángulo">
            <a:extLst>
              <a:ext uri="{FF2B5EF4-FFF2-40B4-BE49-F238E27FC236}">
                <a16:creationId xmlns:a16="http://schemas.microsoft.com/office/drawing/2014/main" id="{C5B38229-A8C8-448F-B145-7DD320BDB5AA}"/>
              </a:ext>
            </a:extLst>
          </p:cNvPr>
          <p:cNvSpPr/>
          <p:nvPr/>
        </p:nvSpPr>
        <p:spPr>
          <a:xfrm>
            <a:off x="1259632" y="2137876"/>
            <a:ext cx="71990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R: </a:t>
            </a: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Un instrumento de medición es un elemento que tiene por función comparar magnitudes físicas aplicando un procedimiento de medición.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s-E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" name="Picture 2" descr="http://cnx.org/resources/3414f6cce5b2078e7bd753d166a891e3/graphics1.png">
            <a:extLst>
              <a:ext uri="{FF2B5EF4-FFF2-40B4-BE49-F238E27FC236}">
                <a16:creationId xmlns:a16="http://schemas.microsoft.com/office/drawing/2014/main" id="{EAED9019-7749-4638-83DC-84867646D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6619" y="3429000"/>
            <a:ext cx="3600400" cy="2283857"/>
          </a:xfrm>
          <a:prstGeom prst="rect">
            <a:avLst/>
          </a:prstGeom>
          <a:noFill/>
        </p:spPr>
      </p:pic>
      <p:sp>
        <p:nvSpPr>
          <p:cNvPr id="21" name="9 Rectángulo">
            <a:extLst>
              <a:ext uri="{FF2B5EF4-FFF2-40B4-BE49-F238E27FC236}">
                <a16:creationId xmlns:a16="http://schemas.microsoft.com/office/drawing/2014/main" id="{B4D84C8E-586F-43D0-A1B3-2D18461EEA9C}"/>
              </a:ext>
            </a:extLst>
          </p:cNvPr>
          <p:cNvSpPr/>
          <p:nvPr/>
        </p:nvSpPr>
        <p:spPr>
          <a:xfrm>
            <a:off x="863961" y="3810270"/>
            <a:ext cx="3581214" cy="1282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Ejemplo: Regla, balanza, termómetro, reloj, manómetro, etc.</a:t>
            </a:r>
          </a:p>
        </p:txBody>
      </p:sp>
    </p:spTree>
    <p:extLst>
      <p:ext uri="{BB962C8B-B14F-4D97-AF65-F5344CB8AC3E}">
        <p14:creationId xmlns:p14="http://schemas.microsoft.com/office/powerpoint/2010/main" val="235843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E2BA2D8C-310D-49D0-8EF3-625A0139C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01" y="111349"/>
            <a:ext cx="1186514" cy="1085535"/>
          </a:xfrm>
          <a:prstGeom prst="rect">
            <a:avLst/>
          </a:prstGeom>
          <a:effectLst>
            <a:outerShdw blurRad="50800" dir="5400000" sx="39000" sy="39000" algn="ctr" rotWithShape="0">
              <a:srgbClr val="000000">
                <a:alpha val="62000"/>
              </a:srgbClr>
            </a:outerShdw>
          </a:effectLst>
        </p:spPr>
      </p:pic>
      <p:sp>
        <p:nvSpPr>
          <p:cNvPr id="11" name="10 Rectángulo"/>
          <p:cNvSpPr/>
          <p:nvPr/>
        </p:nvSpPr>
        <p:spPr>
          <a:xfrm>
            <a:off x="-17463" y="0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-23813" y="1166813"/>
            <a:ext cx="8820151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053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/>
          </a:p>
        </p:txBody>
      </p:sp>
      <p:sp>
        <p:nvSpPr>
          <p:cNvPr id="2054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3055" y="476672"/>
            <a:ext cx="523220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s-CL" sz="2200" dirty="0">
                <a:solidFill>
                  <a:schemeClr val="bg1">
                    <a:lumMod val="50000"/>
                  </a:schemeClr>
                </a:solidFill>
              </a:rPr>
              <a:t>Docente Nelly Sora  - Informática y tecnología</a:t>
            </a: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F1406-7941-4167-A629-7B86536A5A13}" type="slidenum">
              <a:rPr lang="es-CL" smtClean="0"/>
              <a:pPr>
                <a:defRPr/>
              </a:pPr>
              <a:t>3</a:t>
            </a:fld>
            <a:endParaRPr lang="es-CL" dirty="0"/>
          </a:p>
        </p:txBody>
      </p:sp>
      <p:sp>
        <p:nvSpPr>
          <p:cNvPr id="22" name="4 Rectángulo">
            <a:extLst>
              <a:ext uri="{FF2B5EF4-FFF2-40B4-BE49-F238E27FC236}">
                <a16:creationId xmlns:a16="http://schemas.microsoft.com/office/drawing/2014/main" id="{F4DC59B2-74C6-4A99-818E-6E5DF129CB2B}"/>
              </a:ext>
            </a:extLst>
          </p:cNvPr>
          <p:cNvSpPr/>
          <p:nvPr/>
        </p:nvSpPr>
        <p:spPr>
          <a:xfrm>
            <a:off x="1259631" y="1522310"/>
            <a:ext cx="712879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¿Qué tienen en común una regla (graduada) y una huincha de medir? </a:t>
            </a:r>
            <a:r>
              <a:rPr lang="es-ES" sz="1000" kern="18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		</a:t>
            </a:r>
            <a:endParaRPr lang="es-CL" sz="1200" dirty="0">
              <a:latin typeface="Arial"/>
              <a:ea typeface="Times New Roman"/>
              <a:cs typeface="Times New Roman"/>
            </a:endParaRPr>
          </a:p>
        </p:txBody>
      </p:sp>
      <p:pic>
        <p:nvPicPr>
          <p:cNvPr id="23" name="Picture 2" descr="http://www.vpiera.com/appl/botiga/client/img/F8/13/F813g.jpg">
            <a:extLst>
              <a:ext uri="{FF2B5EF4-FFF2-40B4-BE49-F238E27FC236}">
                <a16:creationId xmlns:a16="http://schemas.microsoft.com/office/drawing/2014/main" id="{317898E5-3C0E-4AD3-A575-C9A5A2F8C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23681">
            <a:off x="1353415" y="3112634"/>
            <a:ext cx="3291287" cy="1632606"/>
          </a:xfrm>
          <a:prstGeom prst="rect">
            <a:avLst/>
          </a:prstGeom>
          <a:noFill/>
        </p:spPr>
      </p:pic>
      <p:pic>
        <p:nvPicPr>
          <p:cNvPr id="24" name="Picture 4" descr="3599512_jueginvo41.jpg">
            <a:extLst>
              <a:ext uri="{FF2B5EF4-FFF2-40B4-BE49-F238E27FC236}">
                <a16:creationId xmlns:a16="http://schemas.microsoft.com/office/drawing/2014/main" id="{F107465B-60C1-42FC-97D5-E71470878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t="17893" b="32900"/>
          <a:stretch>
            <a:fillRect/>
          </a:stretch>
        </p:blipFill>
        <p:spPr bwMode="auto">
          <a:xfrm rot="19989233">
            <a:off x="4749169" y="3168047"/>
            <a:ext cx="3350146" cy="1584176"/>
          </a:xfrm>
          <a:prstGeom prst="rect">
            <a:avLst/>
          </a:prstGeom>
          <a:noFill/>
        </p:spPr>
      </p:pic>
      <p:sp>
        <p:nvSpPr>
          <p:cNvPr id="25" name="8 Rectángulo">
            <a:extLst>
              <a:ext uri="{FF2B5EF4-FFF2-40B4-BE49-F238E27FC236}">
                <a16:creationId xmlns:a16="http://schemas.microsoft.com/office/drawing/2014/main" id="{880B8DEC-31D3-48A5-A601-8280FA90EF39}"/>
              </a:ext>
            </a:extLst>
          </p:cNvPr>
          <p:cNvSpPr/>
          <p:nvPr/>
        </p:nvSpPr>
        <p:spPr>
          <a:xfrm>
            <a:off x="2843808" y="5445224"/>
            <a:ext cx="3682418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: Que ambas miden longitud</a:t>
            </a:r>
          </a:p>
        </p:txBody>
      </p:sp>
    </p:spTree>
    <p:extLst>
      <p:ext uri="{BB962C8B-B14F-4D97-AF65-F5344CB8AC3E}">
        <p14:creationId xmlns:p14="http://schemas.microsoft.com/office/powerpoint/2010/main" val="119710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E2BA2D8C-310D-49D0-8EF3-625A0139C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01" y="111349"/>
            <a:ext cx="1186514" cy="1085535"/>
          </a:xfrm>
          <a:prstGeom prst="rect">
            <a:avLst/>
          </a:prstGeom>
          <a:effectLst>
            <a:outerShdw blurRad="50800" dir="5400000" sx="39000" sy="39000" algn="ctr" rotWithShape="0">
              <a:srgbClr val="000000">
                <a:alpha val="62000"/>
              </a:srgbClr>
            </a:outerShdw>
          </a:effectLst>
        </p:spPr>
      </p:pic>
      <p:sp>
        <p:nvSpPr>
          <p:cNvPr id="11" name="10 Rectángulo"/>
          <p:cNvSpPr/>
          <p:nvPr/>
        </p:nvSpPr>
        <p:spPr>
          <a:xfrm>
            <a:off x="-17463" y="0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-23813" y="1166813"/>
            <a:ext cx="8820151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053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/>
          </a:p>
        </p:txBody>
      </p:sp>
      <p:sp>
        <p:nvSpPr>
          <p:cNvPr id="2054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3055" y="476672"/>
            <a:ext cx="523220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s-CL" sz="2200" dirty="0">
                <a:solidFill>
                  <a:schemeClr val="bg1">
                    <a:lumMod val="50000"/>
                  </a:schemeClr>
                </a:solidFill>
              </a:rPr>
              <a:t>Docente Nelly Sora  - Informática y tecnología</a:t>
            </a: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F1406-7941-4167-A629-7B86536A5A13}" type="slidenum">
              <a:rPr lang="es-CL" smtClean="0"/>
              <a:pPr>
                <a:defRPr/>
              </a:pPr>
              <a:t>4</a:t>
            </a:fld>
            <a:endParaRPr lang="es-CL" dirty="0"/>
          </a:p>
        </p:txBody>
      </p:sp>
      <p:sp>
        <p:nvSpPr>
          <p:cNvPr id="22" name="4 Rectángulo">
            <a:extLst>
              <a:ext uri="{FF2B5EF4-FFF2-40B4-BE49-F238E27FC236}">
                <a16:creationId xmlns:a16="http://schemas.microsoft.com/office/drawing/2014/main" id="{41C7EDB1-FE67-48C7-A1B1-B162194895B8}"/>
              </a:ext>
            </a:extLst>
          </p:cNvPr>
          <p:cNvSpPr/>
          <p:nvPr/>
        </p:nvSpPr>
        <p:spPr>
          <a:xfrm>
            <a:off x="1443458" y="1484784"/>
            <a:ext cx="6120680" cy="1087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2000" kern="1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Los instrumentos de medición se pueden clasificar por la magnitud física a medir.	</a:t>
            </a:r>
            <a:endParaRPr lang="es-CL" sz="2000" dirty="0">
              <a:latin typeface="Arial"/>
              <a:ea typeface="Times New Roman"/>
              <a:cs typeface="Times New Roman"/>
            </a:endParaRPr>
          </a:p>
        </p:txBody>
      </p:sp>
      <p:pic>
        <p:nvPicPr>
          <p:cNvPr id="23" name="Picture 2" descr="http://www.cmelectronica.com.ar/noticias/wp-content/uploads/2013/instrumentos-de-navegacion-de-ayer-y-hoy-ballestilla-02.jpg">
            <a:extLst>
              <a:ext uri="{FF2B5EF4-FFF2-40B4-BE49-F238E27FC236}">
                <a16:creationId xmlns:a16="http://schemas.microsoft.com/office/drawing/2014/main" id="{872A699C-ED32-4277-8BDB-ACA757F00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 l="7200" t="6024" r="6401" b="6631"/>
          <a:stretch>
            <a:fillRect/>
          </a:stretch>
        </p:blipFill>
        <p:spPr bwMode="auto">
          <a:xfrm>
            <a:off x="3347864" y="2819052"/>
            <a:ext cx="2736304" cy="33063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8786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E2BA2D8C-310D-49D0-8EF3-625A0139C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01" y="111349"/>
            <a:ext cx="1186514" cy="1085535"/>
          </a:xfrm>
          <a:prstGeom prst="rect">
            <a:avLst/>
          </a:prstGeom>
          <a:effectLst>
            <a:outerShdw blurRad="50800" dir="5400000" sx="39000" sy="39000" algn="ctr" rotWithShape="0">
              <a:srgbClr val="000000">
                <a:alpha val="62000"/>
              </a:srgbClr>
            </a:outerShdw>
          </a:effectLst>
        </p:spPr>
      </p:pic>
      <p:sp>
        <p:nvSpPr>
          <p:cNvPr id="11" name="10 Rectángulo"/>
          <p:cNvSpPr/>
          <p:nvPr/>
        </p:nvSpPr>
        <p:spPr>
          <a:xfrm>
            <a:off x="-17463" y="0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-23813" y="1166813"/>
            <a:ext cx="8820151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053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/>
          </a:p>
        </p:txBody>
      </p:sp>
      <p:sp>
        <p:nvSpPr>
          <p:cNvPr id="2054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3055" y="476672"/>
            <a:ext cx="523220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s-CL" sz="2200" dirty="0">
                <a:solidFill>
                  <a:schemeClr val="bg1">
                    <a:lumMod val="50000"/>
                  </a:schemeClr>
                </a:solidFill>
              </a:rPr>
              <a:t>Docente Nelly Sora  - Informática y tecnología</a:t>
            </a: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F1406-7941-4167-A629-7B86536A5A13}" type="slidenum">
              <a:rPr lang="es-CL" smtClean="0"/>
              <a:pPr>
                <a:defRPr/>
              </a:pPr>
              <a:t>5</a:t>
            </a:fld>
            <a:endParaRPr lang="es-CL" dirty="0"/>
          </a:p>
        </p:txBody>
      </p:sp>
      <p:sp>
        <p:nvSpPr>
          <p:cNvPr id="16" name="2 Rectángulo">
            <a:extLst>
              <a:ext uri="{FF2B5EF4-FFF2-40B4-BE49-F238E27FC236}">
                <a16:creationId xmlns:a16="http://schemas.microsoft.com/office/drawing/2014/main" id="{04F7C209-608D-4539-B35E-0539FBDE0733}"/>
              </a:ext>
            </a:extLst>
          </p:cNvPr>
          <p:cNvSpPr/>
          <p:nvPr/>
        </p:nvSpPr>
        <p:spPr>
          <a:xfrm>
            <a:off x="1187624" y="1950075"/>
            <a:ext cx="720080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b="1" kern="1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Por la magnitud física a medir.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ES" b="1" kern="18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¿Cuáles son las 4 magnitudes fundamentales más  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utilizadas?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CL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5B22A833-8945-4280-943F-41307C3B0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4900" y="3515965"/>
            <a:ext cx="5581476" cy="2323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Verdana" pitchFamily="34" charset="0"/>
                <a:ea typeface="Verdana" pitchFamily="34" charset="0"/>
                <a:cs typeface="Verdana" pitchFamily="34" charset="0"/>
              </a:rPr>
              <a:t>R: </a:t>
            </a:r>
            <a:r>
              <a:rPr kumimoji="0" 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Verdana" pitchFamily="34" charset="0"/>
                <a:ea typeface="Verdana" pitchFamily="34" charset="0"/>
                <a:cs typeface="Verdana" pitchFamily="34" charset="0"/>
              </a:rPr>
              <a:t>Las magnitudes más utilizadas son:</a:t>
            </a:r>
          </a:p>
          <a:p>
            <a:pPr marL="900113" marR="0" lvl="0" indent="355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itchFamily="34" charset="0"/>
                <a:ea typeface="Verdana" pitchFamily="34" charset="0"/>
                <a:cs typeface="Verdana" pitchFamily="34" charset="0"/>
              </a:rPr>
              <a:t>asa </a:t>
            </a:r>
            <a:endParaRPr kumimoji="0" 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00113" indent="3556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highlight>
                  <a:srgbClr val="FFFF00"/>
                </a:highlight>
                <a:latin typeface="Verdana" pitchFamily="34" charset="0"/>
                <a:ea typeface="Verdana" pitchFamily="34" charset="0"/>
                <a:cs typeface="Verdana" pitchFamily="34" charset="0"/>
              </a:rPr>
              <a:t>Longitud  </a:t>
            </a:r>
            <a:endParaRPr lang="es-CL" dirty="0">
              <a:highlight>
                <a:srgbClr val="FFFF00"/>
              </a:highligh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00113" lvl="0" indent="3556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itchFamily="34" charset="0"/>
                <a:ea typeface="Verdana" pitchFamily="34" charset="0"/>
                <a:cs typeface="Verdana" pitchFamily="34" charset="0"/>
              </a:rPr>
              <a:t>Tiempo</a:t>
            </a:r>
          </a:p>
          <a:p>
            <a:pPr marL="900113" lvl="0" indent="3556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itchFamily="34" charset="0"/>
                <a:ea typeface="Verdana" pitchFamily="34" charset="0"/>
                <a:cs typeface="Verdana" pitchFamily="34" charset="0"/>
              </a:rPr>
              <a:t>Temperatura  </a:t>
            </a:r>
            <a:endParaRPr kumimoji="0" 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45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E2BA2D8C-310D-49D0-8EF3-625A0139C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01" y="111349"/>
            <a:ext cx="1186514" cy="1085535"/>
          </a:xfrm>
          <a:prstGeom prst="rect">
            <a:avLst/>
          </a:prstGeom>
          <a:effectLst>
            <a:outerShdw blurRad="50800" dir="5400000" sx="39000" sy="39000" algn="ctr" rotWithShape="0">
              <a:srgbClr val="000000">
                <a:alpha val="62000"/>
              </a:srgbClr>
            </a:outerShdw>
          </a:effectLst>
        </p:spPr>
      </p:pic>
      <p:sp>
        <p:nvSpPr>
          <p:cNvPr id="11" name="10 Rectángulo"/>
          <p:cNvSpPr/>
          <p:nvPr/>
        </p:nvSpPr>
        <p:spPr>
          <a:xfrm>
            <a:off x="-17463" y="0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-23813" y="1166813"/>
            <a:ext cx="8820151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053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/>
          </a:p>
        </p:txBody>
      </p:sp>
      <p:sp>
        <p:nvSpPr>
          <p:cNvPr id="2054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3055" y="476672"/>
            <a:ext cx="523220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s-CL" sz="2200" dirty="0">
                <a:solidFill>
                  <a:schemeClr val="bg1">
                    <a:lumMod val="50000"/>
                  </a:schemeClr>
                </a:solidFill>
              </a:rPr>
              <a:t>Docente Nelly Sora  - Informática y tecnología</a:t>
            </a: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F1406-7941-4167-A629-7B86536A5A13}" type="slidenum">
              <a:rPr lang="es-CL" smtClean="0"/>
              <a:pPr>
                <a:defRPr/>
              </a:pPr>
              <a:t>6</a:t>
            </a:fld>
            <a:endParaRPr lang="es-CL" dirty="0"/>
          </a:p>
        </p:txBody>
      </p:sp>
      <p:sp>
        <p:nvSpPr>
          <p:cNvPr id="12" name="2 Rectángulo">
            <a:extLst>
              <a:ext uri="{FF2B5EF4-FFF2-40B4-BE49-F238E27FC236}">
                <a16:creationId xmlns:a16="http://schemas.microsoft.com/office/drawing/2014/main" id="{9AB7C000-2FF0-4B3A-AF6C-C4E0D9E3C9C3}"/>
              </a:ext>
            </a:extLst>
          </p:cNvPr>
          <p:cNvSpPr/>
          <p:nvPr/>
        </p:nvSpPr>
        <p:spPr>
          <a:xfrm>
            <a:off x="1115616" y="1618922"/>
            <a:ext cx="72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 magnitud – masa.</a:t>
            </a:r>
          </a:p>
          <a:p>
            <a:pPr>
              <a:spcAft>
                <a:spcPts val="0"/>
              </a:spcAft>
            </a:pPr>
            <a:endParaRPr lang="es-E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¿Cuál es el instrumento que se utiliza para medir la masa? ¿Cómo efectúa la medición?</a:t>
            </a:r>
          </a:p>
          <a:p>
            <a:pPr>
              <a:spcAft>
                <a:spcPts val="0"/>
              </a:spcAft>
            </a:pPr>
            <a:endParaRPr lang="es-E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" name="Picture 6" descr="https://encrypted-tbn0.gstatic.com/images?q=tbn:ANd9GcRQTngeXjNuDhuCNKfKcaM-dVHVgeLhdcqu165K0zLwqmN74L_x">
            <a:extLst>
              <a:ext uri="{FF2B5EF4-FFF2-40B4-BE49-F238E27FC236}">
                <a16:creationId xmlns:a16="http://schemas.microsoft.com/office/drawing/2014/main" id="{93305F99-741E-49BE-A4FF-6AADDA6C0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10559" b="18882"/>
          <a:stretch>
            <a:fillRect/>
          </a:stretch>
        </p:blipFill>
        <p:spPr bwMode="auto">
          <a:xfrm>
            <a:off x="5600247" y="3688671"/>
            <a:ext cx="3063849" cy="2161822"/>
          </a:xfrm>
          <a:prstGeom prst="rect">
            <a:avLst/>
          </a:prstGeom>
          <a:noFill/>
        </p:spPr>
      </p:pic>
      <p:sp>
        <p:nvSpPr>
          <p:cNvPr id="19" name="10 Rectángulo">
            <a:extLst>
              <a:ext uri="{FF2B5EF4-FFF2-40B4-BE49-F238E27FC236}">
                <a16:creationId xmlns:a16="http://schemas.microsoft.com/office/drawing/2014/main" id="{7E13F3DC-263E-4D27-9CF3-96A8ED2E93D9}"/>
              </a:ext>
            </a:extLst>
          </p:cNvPr>
          <p:cNvSpPr/>
          <p:nvPr/>
        </p:nvSpPr>
        <p:spPr>
          <a:xfrm>
            <a:off x="850201" y="375392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s-ES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R: </a:t>
            </a: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masa se mide con una balanza.</a:t>
            </a:r>
          </a:p>
          <a:p>
            <a:pPr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balanza es un tipo de palanca constituida por brazos análogos, la cual a través del equilibrio obtenido entre pesos de dos elementos permite la medición de masas.</a:t>
            </a:r>
          </a:p>
          <a:p>
            <a:pPr>
              <a:spcAft>
                <a:spcPts val="0"/>
              </a:spcAft>
            </a:pPr>
            <a:endParaRPr lang="es-ES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E2BA2D8C-310D-49D0-8EF3-625A0139C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01" y="111349"/>
            <a:ext cx="1186514" cy="1085535"/>
          </a:xfrm>
          <a:prstGeom prst="rect">
            <a:avLst/>
          </a:prstGeom>
          <a:effectLst>
            <a:outerShdw blurRad="50800" dir="5400000" sx="39000" sy="39000" algn="ctr" rotWithShape="0">
              <a:srgbClr val="000000">
                <a:alpha val="62000"/>
              </a:srgbClr>
            </a:outerShdw>
          </a:effectLst>
        </p:spPr>
      </p:pic>
      <p:sp>
        <p:nvSpPr>
          <p:cNvPr id="11" name="10 Rectángulo"/>
          <p:cNvSpPr/>
          <p:nvPr/>
        </p:nvSpPr>
        <p:spPr>
          <a:xfrm>
            <a:off x="-17463" y="0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-23813" y="1166813"/>
            <a:ext cx="8820151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053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/>
          </a:p>
        </p:txBody>
      </p:sp>
      <p:sp>
        <p:nvSpPr>
          <p:cNvPr id="2054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3055" y="476672"/>
            <a:ext cx="523220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s-CL" sz="2200" dirty="0">
                <a:solidFill>
                  <a:schemeClr val="bg1">
                    <a:lumMod val="50000"/>
                  </a:schemeClr>
                </a:solidFill>
              </a:rPr>
              <a:t>Docente Nelly Sora  - Informática y tecnología</a:t>
            </a: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F1406-7941-4167-A629-7B86536A5A13}" type="slidenum">
              <a:rPr lang="es-CL" smtClean="0"/>
              <a:pPr>
                <a:defRPr/>
              </a:pPr>
              <a:t>7</a:t>
            </a:fld>
            <a:endParaRPr lang="es-CL" dirty="0"/>
          </a:p>
        </p:txBody>
      </p:sp>
      <p:pic>
        <p:nvPicPr>
          <p:cNvPr id="12" name="Picture 10" descr="http://3.bp.blogspot.com/-GdO4MayHSQ4/UDdlPXWT-NI/AAAAAAAAAYg/zFLqdG-SeUo/s400/reglas+graduadas+www.femto.es.jpg">
            <a:hlinkClick r:id="rId3"/>
            <a:extLst>
              <a:ext uri="{FF2B5EF4-FFF2-40B4-BE49-F238E27FC236}">
                <a16:creationId xmlns:a16="http://schemas.microsoft.com/office/drawing/2014/main" id="{320DF38D-E0E7-4C9E-896E-D349C54D1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333277" y="3999909"/>
            <a:ext cx="3053915" cy="1872207"/>
          </a:xfrm>
          <a:prstGeom prst="rect">
            <a:avLst/>
          </a:prstGeom>
          <a:noFill/>
        </p:spPr>
      </p:pic>
      <p:sp>
        <p:nvSpPr>
          <p:cNvPr id="17" name="2 Rectángulo">
            <a:extLst>
              <a:ext uri="{FF2B5EF4-FFF2-40B4-BE49-F238E27FC236}">
                <a16:creationId xmlns:a16="http://schemas.microsoft.com/office/drawing/2014/main" id="{9FEE25F6-2A62-4EF4-A683-2C2591215EA3}"/>
              </a:ext>
            </a:extLst>
          </p:cNvPr>
          <p:cNvSpPr/>
          <p:nvPr/>
        </p:nvSpPr>
        <p:spPr>
          <a:xfrm>
            <a:off x="1158930" y="2492896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¿Cuál es el instrumento que utiliza un estudiante para medir longitudes?   ¿Qué características tiene?</a:t>
            </a:r>
          </a:p>
          <a:p>
            <a:pPr>
              <a:spcAft>
                <a:spcPts val="0"/>
              </a:spcAft>
            </a:pPr>
            <a:endParaRPr lang="es-E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1 Rectángulo">
            <a:extLst>
              <a:ext uri="{FF2B5EF4-FFF2-40B4-BE49-F238E27FC236}">
                <a16:creationId xmlns:a16="http://schemas.microsoft.com/office/drawing/2014/main" id="{89D80CA3-DAF7-4E83-BC3D-FB32D5B204E1}"/>
              </a:ext>
            </a:extLst>
          </p:cNvPr>
          <p:cNvSpPr/>
          <p:nvPr/>
        </p:nvSpPr>
        <p:spPr>
          <a:xfrm>
            <a:off x="942906" y="3587660"/>
            <a:ext cx="5829311" cy="253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R: </a:t>
            </a: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 instrumento más utilizado por los estudiantes para medir longitudes es la  </a:t>
            </a:r>
            <a:r>
              <a:rPr lang="es-ES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regla graduada</a:t>
            </a: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este es un instrumento de forma rectangular y plana, dividido o graduado en una determinada unidad de longitud (pulgadas, centímetros, milímetros,  pies, etc.).</a:t>
            </a:r>
            <a:endParaRPr lang="es-CL" dirty="0"/>
          </a:p>
        </p:txBody>
      </p:sp>
      <p:sp>
        <p:nvSpPr>
          <p:cNvPr id="20" name="13 Rectángulo">
            <a:extLst>
              <a:ext uri="{FF2B5EF4-FFF2-40B4-BE49-F238E27FC236}">
                <a16:creationId xmlns:a16="http://schemas.microsoft.com/office/drawing/2014/main" id="{065A8B5F-80E0-44A2-98F9-BB3218F65968}"/>
              </a:ext>
            </a:extLst>
          </p:cNvPr>
          <p:cNvSpPr/>
          <p:nvPr/>
        </p:nvSpPr>
        <p:spPr>
          <a:xfrm>
            <a:off x="1014914" y="1772816"/>
            <a:ext cx="37112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 magnitud – longitud.</a:t>
            </a:r>
          </a:p>
        </p:txBody>
      </p:sp>
    </p:spTree>
    <p:extLst>
      <p:ext uri="{BB962C8B-B14F-4D97-AF65-F5344CB8AC3E}">
        <p14:creationId xmlns:p14="http://schemas.microsoft.com/office/powerpoint/2010/main" val="329899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E2BA2D8C-310D-49D0-8EF3-625A0139C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01" y="111349"/>
            <a:ext cx="1186514" cy="1085535"/>
          </a:xfrm>
          <a:prstGeom prst="rect">
            <a:avLst/>
          </a:prstGeom>
          <a:effectLst>
            <a:outerShdw blurRad="50800" dir="5400000" sx="39000" sy="39000" algn="ctr" rotWithShape="0">
              <a:srgbClr val="000000">
                <a:alpha val="62000"/>
              </a:srgbClr>
            </a:outerShdw>
          </a:effectLst>
        </p:spPr>
      </p:pic>
      <p:sp>
        <p:nvSpPr>
          <p:cNvPr id="11" name="10 Rectángulo"/>
          <p:cNvSpPr/>
          <p:nvPr/>
        </p:nvSpPr>
        <p:spPr>
          <a:xfrm>
            <a:off x="-17463" y="0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-23813" y="1166813"/>
            <a:ext cx="8820151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053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/>
          </a:p>
        </p:txBody>
      </p:sp>
      <p:sp>
        <p:nvSpPr>
          <p:cNvPr id="2054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3055" y="476672"/>
            <a:ext cx="523220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s-CL" sz="2200" dirty="0">
                <a:solidFill>
                  <a:schemeClr val="bg1">
                    <a:lumMod val="50000"/>
                  </a:schemeClr>
                </a:solidFill>
              </a:rPr>
              <a:t>Docente Nelly Sora  - Informática y tecnología</a:t>
            </a: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F1406-7941-4167-A629-7B86536A5A13}" type="slidenum">
              <a:rPr lang="es-CL" smtClean="0"/>
              <a:pPr>
                <a:defRPr/>
              </a:pPr>
              <a:t>8</a:t>
            </a:fld>
            <a:endParaRPr lang="es-CL" dirty="0"/>
          </a:p>
        </p:txBody>
      </p:sp>
      <p:sp>
        <p:nvSpPr>
          <p:cNvPr id="12" name="2 Rectángulo">
            <a:extLst>
              <a:ext uri="{FF2B5EF4-FFF2-40B4-BE49-F238E27FC236}">
                <a16:creationId xmlns:a16="http://schemas.microsoft.com/office/drawing/2014/main" id="{ADB6BA01-D716-446D-A014-0AF7582F8C3A}"/>
              </a:ext>
            </a:extLst>
          </p:cNvPr>
          <p:cNvSpPr/>
          <p:nvPr/>
        </p:nvSpPr>
        <p:spPr>
          <a:xfrm>
            <a:off x="962722" y="2039736"/>
            <a:ext cx="75608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   Cinta métrica o flexómetro: es un instrumento de medida conocido también como </a:t>
            </a:r>
            <a:r>
              <a:rPr lang="es-E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huincha de medir </a:t>
            </a: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y  consiste en una cinta metálica flexible graduada y se puede enrollar, haciendo que el transporte sea más fácil. Con este instrumento se pueden medir líneas y superficies contornos curvas.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</a:pPr>
            <a:endParaRPr lang="es-ES" dirty="0">
              <a:solidFill>
                <a:schemeClr val="accent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" name="Picture 6" descr="http://www.vidri.com.sv/webapp/ecommerce/images/products/200x200/40886.jpg">
            <a:hlinkClick r:id="rId3"/>
            <a:extLst>
              <a:ext uri="{FF2B5EF4-FFF2-40B4-BE49-F238E27FC236}">
                <a16:creationId xmlns:a16="http://schemas.microsoft.com/office/drawing/2014/main" id="{20B382CE-08E1-460F-BA3E-1E436B76F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t="10213" b="10633"/>
          <a:stretch>
            <a:fillRect/>
          </a:stretch>
        </p:blipFill>
        <p:spPr bwMode="auto">
          <a:xfrm>
            <a:off x="1898826" y="4361661"/>
            <a:ext cx="2232248" cy="1703558"/>
          </a:xfrm>
          <a:prstGeom prst="rect">
            <a:avLst/>
          </a:prstGeom>
          <a:noFill/>
        </p:spPr>
      </p:pic>
      <p:pic>
        <p:nvPicPr>
          <p:cNvPr id="19" name="Picture 2" descr="imagen">
            <a:extLst>
              <a:ext uri="{FF2B5EF4-FFF2-40B4-BE49-F238E27FC236}">
                <a16:creationId xmlns:a16="http://schemas.microsoft.com/office/drawing/2014/main" id="{C2A69F36-27E1-44CA-95FF-11DD7930F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l="7560" t="10080" r="7769" b="15329"/>
          <a:stretch>
            <a:fillRect/>
          </a:stretch>
        </p:blipFill>
        <p:spPr bwMode="auto">
          <a:xfrm>
            <a:off x="4779146" y="4265019"/>
            <a:ext cx="2724627" cy="1800200"/>
          </a:xfrm>
          <a:prstGeom prst="rect">
            <a:avLst/>
          </a:prstGeom>
          <a:noFill/>
        </p:spPr>
      </p:pic>
      <p:sp>
        <p:nvSpPr>
          <p:cNvPr id="20" name="11 Rectángulo">
            <a:extLst>
              <a:ext uri="{FF2B5EF4-FFF2-40B4-BE49-F238E27FC236}">
                <a16:creationId xmlns:a16="http://schemas.microsoft.com/office/drawing/2014/main" id="{048ADEA0-F02A-4CAF-B2B3-A7C43FB9DDCD}"/>
              </a:ext>
            </a:extLst>
          </p:cNvPr>
          <p:cNvSpPr/>
          <p:nvPr/>
        </p:nvSpPr>
        <p:spPr>
          <a:xfrm>
            <a:off x="818706" y="1384699"/>
            <a:ext cx="37112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 magnitud – longitud.</a:t>
            </a:r>
          </a:p>
        </p:txBody>
      </p:sp>
    </p:spTree>
    <p:extLst>
      <p:ext uri="{BB962C8B-B14F-4D97-AF65-F5344CB8AC3E}">
        <p14:creationId xmlns:p14="http://schemas.microsoft.com/office/powerpoint/2010/main" val="151715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E2BA2D8C-310D-49D0-8EF3-625A0139C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01" y="111349"/>
            <a:ext cx="1186514" cy="1085535"/>
          </a:xfrm>
          <a:prstGeom prst="rect">
            <a:avLst/>
          </a:prstGeom>
          <a:effectLst>
            <a:outerShdw blurRad="50800" dir="5400000" sx="39000" sy="39000" algn="ctr" rotWithShape="0">
              <a:srgbClr val="000000">
                <a:alpha val="62000"/>
              </a:srgbClr>
            </a:outerShdw>
          </a:effectLst>
        </p:spPr>
      </p:pic>
      <p:sp>
        <p:nvSpPr>
          <p:cNvPr id="11" name="10 Rectángulo"/>
          <p:cNvSpPr/>
          <p:nvPr/>
        </p:nvSpPr>
        <p:spPr>
          <a:xfrm>
            <a:off x="-17463" y="0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-23813" y="1166813"/>
            <a:ext cx="8820151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053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/>
          </a:p>
        </p:txBody>
      </p:sp>
      <p:sp>
        <p:nvSpPr>
          <p:cNvPr id="2054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3055" y="476672"/>
            <a:ext cx="523220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s-CL" sz="2200" dirty="0">
                <a:solidFill>
                  <a:schemeClr val="bg1">
                    <a:lumMod val="50000"/>
                  </a:schemeClr>
                </a:solidFill>
              </a:rPr>
              <a:t>Docente Nelly Sora  - Informática y tecnología</a:t>
            </a: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F1406-7941-4167-A629-7B86536A5A13}" type="slidenum">
              <a:rPr lang="es-CL" smtClean="0"/>
              <a:pPr>
                <a:defRPr/>
              </a:pPr>
              <a:t>9</a:t>
            </a:fld>
            <a:endParaRPr lang="es-CL" dirty="0"/>
          </a:p>
        </p:txBody>
      </p:sp>
      <p:sp>
        <p:nvSpPr>
          <p:cNvPr id="12" name="3 Rectángulo">
            <a:extLst>
              <a:ext uri="{FF2B5EF4-FFF2-40B4-BE49-F238E27FC236}">
                <a16:creationId xmlns:a16="http://schemas.microsoft.com/office/drawing/2014/main" id="{70718BE9-2E6A-4D4F-B756-71BEF83C411B}"/>
              </a:ext>
            </a:extLst>
          </p:cNvPr>
          <p:cNvSpPr/>
          <p:nvPr/>
        </p:nvSpPr>
        <p:spPr>
          <a:xfrm>
            <a:off x="1115616" y="3917955"/>
            <a:ext cx="4968552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R:</a:t>
            </a: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El pie de metro  o pie de rey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 insustituible para medir con precisión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dimensiones de objetos relativamente pequeños como pernos, tuercas, t</a:t>
            </a: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ornillos, orificios,  </a:t>
            </a:r>
            <a:r>
              <a:rPr lang="es-ES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etc</a:t>
            </a: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</a:t>
            </a:r>
            <a:endParaRPr lang="es-CL" dirty="0">
              <a:solidFill>
                <a:schemeClr val="accent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spcAft>
                <a:spcPts val="0"/>
              </a:spcAft>
            </a:pP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" name="Picture 2" descr="http://www.cobronce.cl/sitio/img/p/985-1672-large.jpg">
            <a:extLst>
              <a:ext uri="{FF2B5EF4-FFF2-40B4-BE49-F238E27FC236}">
                <a16:creationId xmlns:a16="http://schemas.microsoft.com/office/drawing/2014/main" id="{8FD776B9-9746-40E8-9D8D-C29057B59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17640" b="16841"/>
          <a:stretch>
            <a:fillRect/>
          </a:stretch>
        </p:blipFill>
        <p:spPr bwMode="auto">
          <a:xfrm rot="4161020">
            <a:off x="6108325" y="3999778"/>
            <a:ext cx="2794248" cy="1830766"/>
          </a:xfrm>
          <a:prstGeom prst="rect">
            <a:avLst/>
          </a:prstGeom>
          <a:noFill/>
        </p:spPr>
      </p:pic>
      <p:sp>
        <p:nvSpPr>
          <p:cNvPr id="19" name="4 Rectángulo">
            <a:extLst>
              <a:ext uri="{FF2B5EF4-FFF2-40B4-BE49-F238E27FC236}">
                <a16:creationId xmlns:a16="http://schemas.microsoft.com/office/drawing/2014/main" id="{3F7830CE-F6B9-4B6F-95C1-3005DC81834C}"/>
              </a:ext>
            </a:extLst>
          </p:cNvPr>
          <p:cNvSpPr/>
          <p:nvPr/>
        </p:nvSpPr>
        <p:spPr>
          <a:xfrm>
            <a:off x="1115616" y="2362237"/>
            <a:ext cx="7272808" cy="1282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¿Cuál es el instrumento que utiliza un técnico para medir pequeñas longitudes, por ejemplo el diámetro de un perno?</a:t>
            </a:r>
          </a:p>
        </p:txBody>
      </p:sp>
      <p:sp>
        <p:nvSpPr>
          <p:cNvPr id="20" name="11 Rectángulo">
            <a:extLst>
              <a:ext uri="{FF2B5EF4-FFF2-40B4-BE49-F238E27FC236}">
                <a16:creationId xmlns:a16="http://schemas.microsoft.com/office/drawing/2014/main" id="{D6050533-C547-452F-B333-F3B1442B544B}"/>
              </a:ext>
            </a:extLst>
          </p:cNvPr>
          <p:cNvSpPr/>
          <p:nvPr/>
        </p:nvSpPr>
        <p:spPr>
          <a:xfrm>
            <a:off x="1403648" y="1563859"/>
            <a:ext cx="37112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 magnitud – longitud.</a:t>
            </a:r>
          </a:p>
        </p:txBody>
      </p:sp>
    </p:spTree>
    <p:extLst>
      <p:ext uri="{BB962C8B-B14F-4D97-AF65-F5344CB8AC3E}">
        <p14:creationId xmlns:p14="http://schemas.microsoft.com/office/powerpoint/2010/main" val="302135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10698</TotalTime>
  <Words>680</Words>
  <Application>Microsoft Office PowerPoint</Application>
  <PresentationFormat>Presentación en pantalla (4:3)</PresentationFormat>
  <Paragraphs>108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Arial</vt:lpstr>
      <vt:lpstr>Calibri</vt:lpstr>
      <vt:lpstr>Lato</vt:lpstr>
      <vt:lpstr>Times New Roman</vt:lpstr>
      <vt:lpstr>Tw Cen MT</vt:lpstr>
      <vt:lpstr>Verdana</vt:lpstr>
      <vt:lpstr>Wingdings</vt:lpstr>
      <vt:lpstr>Gota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M. Teresa Dittborn</dc:creator>
  <cp:lastModifiedBy>DOCENTE J.MAÑANA</cp:lastModifiedBy>
  <cp:revision>484</cp:revision>
  <cp:lastPrinted>2014-10-01T17:49:30Z</cp:lastPrinted>
  <dcterms:created xsi:type="dcterms:W3CDTF">2013-12-27T17:15:53Z</dcterms:created>
  <dcterms:modified xsi:type="dcterms:W3CDTF">2023-09-26T12:50:42Z</dcterms:modified>
</cp:coreProperties>
</file>